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4"/>
  </p:sldMasterIdLst>
  <p:notesMasterIdLst>
    <p:notesMasterId r:id="rId29"/>
  </p:notesMasterIdLst>
  <p:sldIdLst>
    <p:sldId id="256" r:id="rId5"/>
    <p:sldId id="304" r:id="rId6"/>
    <p:sldId id="262" r:id="rId7"/>
    <p:sldId id="323" r:id="rId8"/>
    <p:sldId id="345" r:id="rId9"/>
    <p:sldId id="349" r:id="rId10"/>
    <p:sldId id="350" r:id="rId11"/>
    <p:sldId id="346" r:id="rId12"/>
    <p:sldId id="328" r:id="rId13"/>
    <p:sldId id="358" r:id="rId14"/>
    <p:sldId id="359" r:id="rId15"/>
    <p:sldId id="352" r:id="rId16"/>
    <p:sldId id="356" r:id="rId17"/>
    <p:sldId id="354" r:id="rId18"/>
    <p:sldId id="353" r:id="rId19"/>
    <p:sldId id="355" r:id="rId20"/>
    <p:sldId id="274" r:id="rId21"/>
    <p:sldId id="347" r:id="rId22"/>
    <p:sldId id="348" r:id="rId23"/>
    <p:sldId id="325" r:id="rId24"/>
    <p:sldId id="327" r:id="rId25"/>
    <p:sldId id="351" r:id="rId26"/>
    <p:sldId id="357" r:id="rId27"/>
    <p:sldId id="324" r:id="rId28"/>
  </p:sldIdLst>
  <p:sldSz cx="12192000" cy="6858000"/>
  <p:notesSz cx="6858000" cy="9144000"/>
  <p:embeddedFontLst>
    <p:embeddedFont>
      <p:font typeface="DM Sans Italics" panose="020B0604020202020204" charset="0"/>
      <p:regular r:id="rId30"/>
      <p:italic r:id="rId31"/>
    </p:embeddedFont>
    <p:embeddedFont>
      <p:font typeface="Now Bold" panose="020B0604020202020204" charset="0"/>
      <p:regular r:id="rId32"/>
      <p:bold r:id="rId33"/>
    </p:embeddedFont>
    <p:embeddedFont>
      <p:font typeface="Segoe UI" panose="020B0502040204020203" pitchFamily="34" charset="0"/>
      <p:regular r:id="rId34"/>
      <p:bold r:id="rId35"/>
      <p:italic r:id="rId36"/>
      <p:boldItalic r:id="rId3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5" roundtripDataSignature="AMtx7mhMswPQ8ZYzIhvPcr5gRUwNX3nhFQ=="/>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8491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4444DD-9BB0-4A40-85C8-140A6CD94832}" v="25" dt="2026-09-22T05:40:43.561"/>
    <p1510:client id="{9F04BB1A-6B69-4164-B9B7-98709160F166}" v="2" dt="2026-09-23T04:42:34.702"/>
    <p1510:client id="{FA94E413-B647-464C-A591-A819069DCABD}" v="9" dt="2026-09-22T07:34:49.654"/>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167" autoAdjust="0"/>
    <p:restoredTop sz="95706" autoAdjust="0"/>
  </p:normalViewPr>
  <p:slideViewPr>
    <p:cSldViewPr snapToGrid="0">
      <p:cViewPr varScale="1">
        <p:scale>
          <a:sx n="92" d="100"/>
          <a:sy n="92" d="100"/>
        </p:scale>
        <p:origin x="101"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font" Target="fonts/font5.fntdata"/><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3.fntdata"/><Relationship Id="rId37" Type="http://schemas.openxmlformats.org/officeDocument/2006/relationships/font" Target="fonts/font8.fntdata"/><Relationship Id="rId45" Type="http://customschemas.google.com/relationships/presentationmetadata" Target="meta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7.fntdata"/><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2.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font" Target="fonts/font1.fntdata"/><Relationship Id="rId35" Type="http://schemas.openxmlformats.org/officeDocument/2006/relationships/font" Target="fonts/font6.fntdata"/><Relationship Id="rId48" Type="http://schemas.openxmlformats.org/officeDocument/2006/relationships/theme" Target="theme/theme1.xml"/><Relationship Id="rId8" Type="http://schemas.openxmlformats.org/officeDocument/2006/relationships/slide" Target="slides/slide4.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4.fntdata"/><Relationship Id="rId46"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odie BARET" userId="04bf9b4d-47ba-498e-9f96-cb4753b2330f" providerId="ADAL" clId="{901F728A-3D1E-4DB6-9BDC-4B90F74A03ED}"/>
    <pc:docChg chg="undo custSel addSld delSld modSld sldOrd">
      <pc:chgData name="Elodie BARET" userId="04bf9b4d-47ba-498e-9f96-cb4753b2330f" providerId="ADAL" clId="{901F728A-3D1E-4DB6-9BDC-4B90F74A03ED}" dt="2026-09-22T05:49:52.270" v="1158" actId="20577"/>
      <pc:docMkLst>
        <pc:docMk/>
      </pc:docMkLst>
      <pc:sldChg chg="addSp delSp modSp mod">
        <pc:chgData name="Elodie BARET" userId="04bf9b4d-47ba-498e-9f96-cb4753b2330f" providerId="ADAL" clId="{901F728A-3D1E-4DB6-9BDC-4B90F74A03ED}" dt="2026-09-21T12:49:13.656" v="47" actId="14100"/>
        <pc:sldMkLst>
          <pc:docMk/>
          <pc:sldMk cId="0" sldId="256"/>
        </pc:sldMkLst>
        <pc:spChg chg="mod">
          <ac:chgData name="Elodie BARET" userId="04bf9b4d-47ba-498e-9f96-cb4753b2330f" providerId="ADAL" clId="{901F728A-3D1E-4DB6-9BDC-4B90F74A03ED}" dt="2026-09-21T12:47:47.903" v="35" actId="20577"/>
          <ac:spMkLst>
            <pc:docMk/>
            <pc:sldMk cId="0" sldId="256"/>
            <ac:spMk id="9" creationId="{00000000-0000-0000-0000-000000000000}"/>
          </ac:spMkLst>
        </pc:spChg>
        <pc:picChg chg="add mod ord">
          <ac:chgData name="Elodie BARET" userId="04bf9b4d-47ba-498e-9f96-cb4753b2330f" providerId="ADAL" clId="{901F728A-3D1E-4DB6-9BDC-4B90F74A03ED}" dt="2026-09-21T12:48:23.469" v="42" actId="1076"/>
          <ac:picMkLst>
            <pc:docMk/>
            <pc:sldMk cId="0" sldId="256"/>
            <ac:picMk id="10" creationId="{E04C6D89-4F63-1C42-9FF3-2BCD43FDDC46}"/>
          </ac:picMkLst>
        </pc:picChg>
        <pc:picChg chg="add mod">
          <ac:chgData name="Elodie BARET" userId="04bf9b4d-47ba-498e-9f96-cb4753b2330f" providerId="ADAL" clId="{901F728A-3D1E-4DB6-9BDC-4B90F74A03ED}" dt="2026-09-21T12:49:13.656" v="47" actId="14100"/>
          <ac:picMkLst>
            <pc:docMk/>
            <pc:sldMk cId="0" sldId="256"/>
            <ac:picMk id="14" creationId="{1CE8CB18-90A6-A20D-BF83-F820DC1B98EA}"/>
          </ac:picMkLst>
        </pc:picChg>
      </pc:sldChg>
      <pc:sldChg chg="addSp delSp modSp mod">
        <pc:chgData name="Elodie BARET" userId="04bf9b4d-47ba-498e-9f96-cb4753b2330f" providerId="ADAL" clId="{901F728A-3D1E-4DB6-9BDC-4B90F74A03ED}" dt="2026-09-22T05:31:47.140" v="783" actId="20577"/>
        <pc:sldMkLst>
          <pc:docMk/>
          <pc:sldMk cId="0" sldId="262"/>
        </pc:sldMkLst>
        <pc:spChg chg="mod">
          <ac:chgData name="Elodie BARET" userId="04bf9b4d-47ba-498e-9f96-cb4753b2330f" providerId="ADAL" clId="{901F728A-3D1E-4DB6-9BDC-4B90F74A03ED}" dt="2026-09-21T12:49:27.042" v="48" actId="20577"/>
          <ac:spMkLst>
            <pc:docMk/>
            <pc:sldMk cId="0" sldId="262"/>
            <ac:spMk id="11" creationId="{101C948F-BDB1-B2A0-9403-7B9B96B64EEC}"/>
          </ac:spMkLst>
        </pc:spChg>
        <pc:spChg chg="mod">
          <ac:chgData name="Elodie BARET" userId="04bf9b4d-47ba-498e-9f96-cb4753b2330f" providerId="ADAL" clId="{901F728A-3D1E-4DB6-9BDC-4B90F74A03ED}" dt="2026-09-22T05:31:47.140" v="783" actId="20577"/>
          <ac:spMkLst>
            <pc:docMk/>
            <pc:sldMk cId="0" sldId="262"/>
            <ac:spMk id="14" creationId="{3F704CFE-C33A-D7EE-3DDB-BB159DD4DCF6}"/>
          </ac:spMkLst>
        </pc:spChg>
        <pc:picChg chg="add mod ord">
          <ac:chgData name="Elodie BARET" userId="04bf9b4d-47ba-498e-9f96-cb4753b2330f" providerId="ADAL" clId="{901F728A-3D1E-4DB6-9BDC-4B90F74A03ED}" dt="2026-09-21T12:50:11.327" v="54" actId="1076"/>
          <ac:picMkLst>
            <pc:docMk/>
            <pc:sldMk cId="0" sldId="262"/>
            <ac:picMk id="12" creationId="{446CA45B-6874-F12B-F0BF-318E738E93B3}"/>
          </ac:picMkLst>
        </pc:picChg>
      </pc:sldChg>
      <pc:sldChg chg="delSp modSp mod">
        <pc:chgData name="Elodie BARET" userId="04bf9b4d-47ba-498e-9f96-cb4753b2330f" providerId="ADAL" clId="{901F728A-3D1E-4DB6-9BDC-4B90F74A03ED}" dt="2026-09-22T05:10:57.214" v="686" actId="20577"/>
        <pc:sldMkLst>
          <pc:docMk/>
          <pc:sldMk cId="0" sldId="274"/>
        </pc:sldMkLst>
        <pc:spChg chg="del">
          <ac:chgData name="Elodie BARET" userId="04bf9b4d-47ba-498e-9f96-cb4753b2330f" providerId="ADAL" clId="{901F728A-3D1E-4DB6-9BDC-4B90F74A03ED}" dt="2026-09-22T05:10:20.738" v="672" actId="478"/>
          <ac:spMkLst>
            <pc:docMk/>
            <pc:sldMk cId="0" sldId="274"/>
            <ac:spMk id="5" creationId="{52A840ED-4FF6-181E-BDAC-36C85A943FA0}"/>
          </ac:spMkLst>
        </pc:spChg>
        <pc:spChg chg="del">
          <ac:chgData name="Elodie BARET" userId="04bf9b4d-47ba-498e-9f96-cb4753b2330f" providerId="ADAL" clId="{901F728A-3D1E-4DB6-9BDC-4B90F74A03ED}" dt="2026-09-22T05:10:10.101" v="669" actId="478"/>
          <ac:spMkLst>
            <pc:docMk/>
            <pc:sldMk cId="0" sldId="274"/>
            <ac:spMk id="6" creationId="{01100B6A-D25D-B6BE-CC9E-20FE05A6D024}"/>
          </ac:spMkLst>
        </pc:spChg>
        <pc:spChg chg="mod">
          <ac:chgData name="Elodie BARET" userId="04bf9b4d-47ba-498e-9f96-cb4753b2330f" providerId="ADAL" clId="{901F728A-3D1E-4DB6-9BDC-4B90F74A03ED}" dt="2026-09-22T05:10:57.214" v="686" actId="20577"/>
          <ac:spMkLst>
            <pc:docMk/>
            <pc:sldMk cId="0" sldId="274"/>
            <ac:spMk id="9" creationId="{FC1AF15E-AC9E-9CC3-D452-8F04CECFBDA4}"/>
          </ac:spMkLst>
        </pc:spChg>
        <pc:spChg chg="mod">
          <ac:chgData name="Elodie BARET" userId="04bf9b4d-47ba-498e-9f96-cb4753b2330f" providerId="ADAL" clId="{901F728A-3D1E-4DB6-9BDC-4B90F74A03ED}" dt="2026-09-22T05:10:02.091" v="668" actId="20577"/>
          <ac:spMkLst>
            <pc:docMk/>
            <pc:sldMk cId="0" sldId="274"/>
            <ac:spMk id="488" creationId="{00000000-0000-0000-0000-000000000000}"/>
          </ac:spMkLst>
        </pc:spChg>
        <pc:spChg chg="mod">
          <ac:chgData name="Elodie BARET" userId="04bf9b4d-47ba-498e-9f96-cb4753b2330f" providerId="ADAL" clId="{901F728A-3D1E-4DB6-9BDC-4B90F74A03ED}" dt="2026-09-22T05:10:22.478" v="673" actId="6549"/>
          <ac:spMkLst>
            <pc:docMk/>
            <pc:sldMk cId="0" sldId="274"/>
            <ac:spMk id="498" creationId="{00000000-0000-0000-0000-000000000000}"/>
          </ac:spMkLst>
        </pc:spChg>
        <pc:grpChg chg="mod">
          <ac:chgData name="Elodie BARET" userId="04bf9b4d-47ba-498e-9f96-cb4753b2330f" providerId="ADAL" clId="{901F728A-3D1E-4DB6-9BDC-4B90F74A03ED}" dt="2026-09-22T05:10:42.673" v="678" actId="1076"/>
          <ac:grpSpMkLst>
            <pc:docMk/>
            <pc:sldMk cId="0" sldId="274"/>
            <ac:grpSpMk id="502" creationId="{00000000-0000-0000-0000-000000000000}"/>
          </ac:grpSpMkLst>
        </pc:grpChg>
        <pc:picChg chg="del">
          <ac:chgData name="Elodie BARET" userId="04bf9b4d-47ba-498e-9f96-cb4753b2330f" providerId="ADAL" clId="{901F728A-3D1E-4DB6-9BDC-4B90F74A03ED}" dt="2026-09-22T05:10:23.176" v="674" actId="478"/>
          <ac:picMkLst>
            <pc:docMk/>
            <pc:sldMk cId="0" sldId="274"/>
            <ac:picMk id="3" creationId="{1CC0F3AD-4051-8FB9-522F-876F5DE79477}"/>
          </ac:picMkLst>
        </pc:picChg>
      </pc:sldChg>
      <pc:sldChg chg="addSp delSp modSp mod">
        <pc:chgData name="Elodie BARET" userId="04bf9b4d-47ba-498e-9f96-cb4753b2330f" providerId="ADAL" clId="{901F728A-3D1E-4DB6-9BDC-4B90F74A03ED}" dt="2026-09-21T12:50:21.097" v="59" actId="1076"/>
        <pc:sldMkLst>
          <pc:docMk/>
          <pc:sldMk cId="0" sldId="304"/>
        </pc:sldMkLst>
        <pc:spChg chg="mod">
          <ac:chgData name="Elodie BARET" userId="04bf9b4d-47ba-498e-9f96-cb4753b2330f" providerId="ADAL" clId="{901F728A-3D1E-4DB6-9BDC-4B90F74A03ED}" dt="2026-09-21T12:49:50.765" v="49" actId="207"/>
          <ac:spMkLst>
            <pc:docMk/>
            <pc:sldMk cId="0" sldId="304"/>
            <ac:spMk id="4" creationId="{00000000-0000-0000-0000-000000000000}"/>
          </ac:spMkLst>
        </pc:spChg>
        <pc:picChg chg="add mod ord">
          <ac:chgData name="Elodie BARET" userId="04bf9b4d-47ba-498e-9f96-cb4753b2330f" providerId="ADAL" clId="{901F728A-3D1E-4DB6-9BDC-4B90F74A03ED}" dt="2026-09-21T12:50:21.097" v="59" actId="1076"/>
          <ac:picMkLst>
            <pc:docMk/>
            <pc:sldMk cId="0" sldId="304"/>
            <ac:picMk id="8" creationId="{9E0A6D80-E25B-C38C-DB37-B464C010C78B}"/>
          </ac:picMkLst>
        </pc:picChg>
      </pc:sldChg>
      <pc:sldChg chg="modSp mod">
        <pc:chgData name="Elodie BARET" userId="04bf9b4d-47ba-498e-9f96-cb4753b2330f" providerId="ADAL" clId="{901F728A-3D1E-4DB6-9BDC-4B90F74A03ED}" dt="2026-09-22T05:25:59.260" v="744" actId="20577"/>
        <pc:sldMkLst>
          <pc:docMk/>
          <pc:sldMk cId="2089309323" sldId="322"/>
        </pc:sldMkLst>
        <pc:spChg chg="mod">
          <ac:chgData name="Elodie BARET" userId="04bf9b4d-47ba-498e-9f96-cb4753b2330f" providerId="ADAL" clId="{901F728A-3D1E-4DB6-9BDC-4B90F74A03ED}" dt="2026-09-22T05:25:59.260" v="744" actId="20577"/>
          <ac:spMkLst>
            <pc:docMk/>
            <pc:sldMk cId="2089309323" sldId="322"/>
            <ac:spMk id="25" creationId="{F454FD5B-BA5D-FE91-C147-7D1D83EB3AE1}"/>
          </ac:spMkLst>
        </pc:spChg>
      </pc:sldChg>
      <pc:sldChg chg="addSp delSp modSp mod">
        <pc:chgData name="Elodie BARET" userId="04bf9b4d-47ba-498e-9f96-cb4753b2330f" providerId="ADAL" clId="{901F728A-3D1E-4DB6-9BDC-4B90F74A03ED}" dt="2026-09-21T12:56:44.294" v="82" actId="1076"/>
        <pc:sldMkLst>
          <pc:docMk/>
          <pc:sldMk cId="2004084404" sldId="323"/>
        </pc:sldMkLst>
        <pc:spChg chg="mod">
          <ac:chgData name="Elodie BARET" userId="04bf9b4d-47ba-498e-9f96-cb4753b2330f" providerId="ADAL" clId="{901F728A-3D1E-4DB6-9BDC-4B90F74A03ED}" dt="2026-09-21T12:55:29.012" v="69" actId="20577"/>
          <ac:spMkLst>
            <pc:docMk/>
            <pc:sldMk cId="2004084404" sldId="323"/>
            <ac:spMk id="5" creationId="{00000000-0000-0000-0000-000000000000}"/>
          </ac:spMkLst>
        </pc:spChg>
        <pc:spChg chg="mod">
          <ac:chgData name="Elodie BARET" userId="04bf9b4d-47ba-498e-9f96-cb4753b2330f" providerId="ADAL" clId="{901F728A-3D1E-4DB6-9BDC-4B90F74A03ED}" dt="2026-09-21T12:56:05.494" v="80" actId="20577"/>
          <ac:spMkLst>
            <pc:docMk/>
            <pc:sldMk cId="2004084404" sldId="323"/>
            <ac:spMk id="19" creationId="{9A3E4AB1-B5A4-20E7-3898-8A1FAC014335}"/>
          </ac:spMkLst>
        </pc:spChg>
        <pc:picChg chg="add mod modCrop">
          <ac:chgData name="Elodie BARET" userId="04bf9b4d-47ba-498e-9f96-cb4753b2330f" providerId="ADAL" clId="{901F728A-3D1E-4DB6-9BDC-4B90F74A03ED}" dt="2026-09-21T12:56:44.294" v="82" actId="1076"/>
          <ac:picMkLst>
            <pc:docMk/>
            <pc:sldMk cId="2004084404" sldId="323"/>
            <ac:picMk id="4" creationId="{A0F8CC1B-F35B-AB29-8AA9-CFB5E20DB914}"/>
          </ac:picMkLst>
        </pc:picChg>
      </pc:sldChg>
      <pc:sldChg chg="addSp delSp modSp mod">
        <pc:chgData name="Elodie BARET" userId="04bf9b4d-47ba-498e-9f96-cb4753b2330f" providerId="ADAL" clId="{901F728A-3D1E-4DB6-9BDC-4B90F74A03ED}" dt="2026-09-21T13:03:55.814" v="289" actId="20577"/>
        <pc:sldMkLst>
          <pc:docMk/>
          <pc:sldMk cId="4122769403" sldId="324"/>
        </pc:sldMkLst>
        <pc:spChg chg="mod">
          <ac:chgData name="Elodie BARET" userId="04bf9b4d-47ba-498e-9f96-cb4753b2330f" providerId="ADAL" clId="{901F728A-3D1E-4DB6-9BDC-4B90F74A03ED}" dt="2026-09-21T13:03:55.814" v="289" actId="20577"/>
          <ac:spMkLst>
            <pc:docMk/>
            <pc:sldMk cId="4122769403" sldId="324"/>
            <ac:spMk id="6" creationId="{F3352571-16D2-DE26-B9AD-27699498B538}"/>
          </ac:spMkLst>
        </pc:spChg>
        <pc:picChg chg="add mod">
          <ac:chgData name="Elodie BARET" userId="04bf9b4d-47ba-498e-9f96-cb4753b2330f" providerId="ADAL" clId="{901F728A-3D1E-4DB6-9BDC-4B90F74A03ED}" dt="2026-09-21T13:03:29.581" v="283" actId="1076"/>
          <ac:picMkLst>
            <pc:docMk/>
            <pc:sldMk cId="4122769403" sldId="324"/>
            <ac:picMk id="11" creationId="{68CC264D-4166-FA0F-7FC0-CCFDA5CA19A6}"/>
          </ac:picMkLst>
        </pc:picChg>
      </pc:sldChg>
      <pc:sldChg chg="modSp mod">
        <pc:chgData name="Elodie BARET" userId="04bf9b4d-47ba-498e-9f96-cb4753b2330f" providerId="ADAL" clId="{901F728A-3D1E-4DB6-9BDC-4B90F74A03ED}" dt="2026-09-22T05:25:14.174" v="738" actId="14100"/>
        <pc:sldMkLst>
          <pc:docMk/>
          <pc:sldMk cId="932039918" sldId="325"/>
        </pc:sldMkLst>
        <pc:spChg chg="mod">
          <ac:chgData name="Elodie BARET" userId="04bf9b4d-47ba-498e-9f96-cb4753b2330f" providerId="ADAL" clId="{901F728A-3D1E-4DB6-9BDC-4B90F74A03ED}" dt="2026-09-21T13:01:31.626" v="230" actId="20577"/>
          <ac:spMkLst>
            <pc:docMk/>
            <pc:sldMk cId="932039918" sldId="325"/>
            <ac:spMk id="10" creationId="{A9BF130B-243D-582C-870F-E4CDA7AE816C}"/>
          </ac:spMkLst>
        </pc:spChg>
        <pc:spChg chg="mod">
          <ac:chgData name="Elodie BARET" userId="04bf9b4d-47ba-498e-9f96-cb4753b2330f" providerId="ADAL" clId="{901F728A-3D1E-4DB6-9BDC-4B90F74A03ED}" dt="2026-09-22T05:25:14.174" v="738" actId="14100"/>
          <ac:spMkLst>
            <pc:docMk/>
            <pc:sldMk cId="932039918" sldId="325"/>
            <ac:spMk id="488" creationId="{00000000-0000-0000-0000-000000000000}"/>
          </ac:spMkLst>
        </pc:spChg>
      </pc:sldChg>
      <pc:sldChg chg="add del">
        <pc:chgData name="Elodie BARET" userId="04bf9b4d-47ba-498e-9f96-cb4753b2330f" providerId="ADAL" clId="{901F728A-3D1E-4DB6-9BDC-4B90F74A03ED}" dt="2026-09-22T05:17:32.300" v="724" actId="47"/>
        <pc:sldMkLst>
          <pc:docMk/>
          <pc:sldMk cId="2179837038" sldId="326"/>
        </pc:sldMkLst>
      </pc:sldChg>
      <pc:sldChg chg="modSp mod">
        <pc:chgData name="Elodie BARET" userId="04bf9b4d-47ba-498e-9f96-cb4753b2330f" providerId="ADAL" clId="{901F728A-3D1E-4DB6-9BDC-4B90F74A03ED}" dt="2026-09-21T13:01:38.704" v="234" actId="20577"/>
        <pc:sldMkLst>
          <pc:docMk/>
          <pc:sldMk cId="761940789" sldId="327"/>
        </pc:sldMkLst>
        <pc:spChg chg="mod">
          <ac:chgData name="Elodie BARET" userId="04bf9b4d-47ba-498e-9f96-cb4753b2330f" providerId="ADAL" clId="{901F728A-3D1E-4DB6-9BDC-4B90F74A03ED}" dt="2026-09-21T13:01:38.704" v="234" actId="20577"/>
          <ac:spMkLst>
            <pc:docMk/>
            <pc:sldMk cId="761940789" sldId="327"/>
            <ac:spMk id="10" creationId="{A9BF130B-243D-582C-870F-E4CDA7AE816C}"/>
          </ac:spMkLst>
        </pc:spChg>
      </pc:sldChg>
      <pc:sldChg chg="modSp mod">
        <pc:chgData name="Elodie BARET" userId="04bf9b4d-47ba-498e-9f96-cb4753b2330f" providerId="ADAL" clId="{901F728A-3D1E-4DB6-9BDC-4B90F74A03ED}" dt="2026-09-22T05:33:25.116" v="798" actId="207"/>
        <pc:sldMkLst>
          <pc:docMk/>
          <pc:sldMk cId="1729926306" sldId="328"/>
        </pc:sldMkLst>
        <pc:spChg chg="mod">
          <ac:chgData name="Elodie BARET" userId="04bf9b4d-47ba-498e-9f96-cb4753b2330f" providerId="ADAL" clId="{901F728A-3D1E-4DB6-9BDC-4B90F74A03ED}" dt="2026-09-22T05:33:25.116" v="798" actId="207"/>
          <ac:spMkLst>
            <pc:docMk/>
            <pc:sldMk cId="1729926306" sldId="328"/>
            <ac:spMk id="488" creationId="{00000000-0000-0000-0000-000000000000}"/>
          </ac:spMkLst>
        </pc:spChg>
      </pc:sldChg>
      <pc:sldChg chg="delSp modSp del mod">
        <pc:chgData name="Elodie BARET" userId="04bf9b4d-47ba-498e-9f96-cb4753b2330f" providerId="ADAL" clId="{901F728A-3D1E-4DB6-9BDC-4B90F74A03ED}" dt="2026-09-22T05:44:26.418" v="1122" actId="2696"/>
        <pc:sldMkLst>
          <pc:docMk/>
          <pc:sldMk cId="1797178839" sldId="332"/>
        </pc:sldMkLst>
        <pc:spChg chg="del mod">
          <ac:chgData name="Elodie BARET" userId="04bf9b4d-47ba-498e-9f96-cb4753b2330f" providerId="ADAL" clId="{901F728A-3D1E-4DB6-9BDC-4B90F74A03ED}" dt="2026-09-22T05:44:07.208" v="1098" actId="478"/>
          <ac:spMkLst>
            <pc:docMk/>
            <pc:sldMk cId="1797178839" sldId="332"/>
            <ac:spMk id="2" creationId="{66E06AA7-DADE-DF6B-5DEA-9602DDCAE92E}"/>
          </ac:spMkLst>
        </pc:spChg>
        <pc:spChg chg="del mod">
          <ac:chgData name="Elodie BARET" userId="04bf9b4d-47ba-498e-9f96-cb4753b2330f" providerId="ADAL" clId="{901F728A-3D1E-4DB6-9BDC-4B90F74A03ED}" dt="2026-09-22T05:44:24.099" v="1121" actId="478"/>
          <ac:spMkLst>
            <pc:docMk/>
            <pc:sldMk cId="1797178839" sldId="332"/>
            <ac:spMk id="21" creationId="{3360D72E-DA8F-8E0C-5FB0-544A9BED9557}"/>
          </ac:spMkLst>
        </pc:spChg>
        <pc:grpChg chg="del">
          <ac:chgData name="Elodie BARET" userId="04bf9b4d-47ba-498e-9f96-cb4753b2330f" providerId="ADAL" clId="{901F728A-3D1E-4DB6-9BDC-4B90F74A03ED}" dt="2026-09-22T05:44:10.376" v="1102" actId="478"/>
          <ac:grpSpMkLst>
            <pc:docMk/>
            <pc:sldMk cId="1797178839" sldId="332"/>
            <ac:grpSpMk id="3" creationId="{C1493A12-DBBF-9970-0348-E11BB125BD1C}"/>
          </ac:grpSpMkLst>
        </pc:grpChg>
        <pc:grpChg chg="del mod">
          <ac:chgData name="Elodie BARET" userId="04bf9b4d-47ba-498e-9f96-cb4753b2330f" providerId="ADAL" clId="{901F728A-3D1E-4DB6-9BDC-4B90F74A03ED}" dt="2026-09-22T05:44:09.499" v="1101" actId="478"/>
          <ac:grpSpMkLst>
            <pc:docMk/>
            <pc:sldMk cId="1797178839" sldId="332"/>
            <ac:grpSpMk id="23" creationId="{4EB24BC7-7C6D-3950-4AA1-6ECAE207B5D7}"/>
          </ac:grpSpMkLst>
        </pc:grpChg>
        <pc:grpChg chg="del">
          <ac:chgData name="Elodie BARET" userId="04bf9b4d-47ba-498e-9f96-cb4753b2330f" providerId="ADAL" clId="{901F728A-3D1E-4DB6-9BDC-4B90F74A03ED}" dt="2026-09-22T05:44:08.400" v="1099" actId="478"/>
          <ac:grpSpMkLst>
            <pc:docMk/>
            <pc:sldMk cId="1797178839" sldId="332"/>
            <ac:grpSpMk id="28" creationId="{F5C3C67C-7664-1FE3-5B4B-F411BA3FD9F0}"/>
          </ac:grpSpMkLst>
        </pc:grpChg>
        <pc:picChg chg="del">
          <ac:chgData name="Elodie BARET" userId="04bf9b4d-47ba-498e-9f96-cb4753b2330f" providerId="ADAL" clId="{901F728A-3D1E-4DB6-9BDC-4B90F74A03ED}" dt="2026-09-22T05:44:10.750" v="1103" actId="478"/>
          <ac:picMkLst>
            <pc:docMk/>
            <pc:sldMk cId="1797178839" sldId="332"/>
            <ac:picMk id="8" creationId="{092BA0DC-E030-8B8C-1825-F902D3852DEF}"/>
          </ac:picMkLst>
        </pc:picChg>
      </pc:sldChg>
      <pc:sldChg chg="modSp mod">
        <pc:chgData name="Elodie BARET" userId="04bf9b4d-47ba-498e-9f96-cb4753b2330f" providerId="ADAL" clId="{901F728A-3D1E-4DB6-9BDC-4B90F74A03ED}" dt="2026-09-22T05:49:52.270" v="1158" actId="20577"/>
        <pc:sldMkLst>
          <pc:docMk/>
          <pc:sldMk cId="2163159707" sldId="345"/>
        </pc:sldMkLst>
        <pc:spChg chg="mod">
          <ac:chgData name="Elodie BARET" userId="04bf9b4d-47ba-498e-9f96-cb4753b2330f" providerId="ADAL" clId="{901F728A-3D1E-4DB6-9BDC-4B90F74A03ED}" dt="2026-09-21T13:04:23.916" v="293" actId="20577"/>
          <ac:spMkLst>
            <pc:docMk/>
            <pc:sldMk cId="2163159707" sldId="345"/>
            <ac:spMk id="5" creationId="{00000000-0000-0000-0000-000000000000}"/>
          </ac:spMkLst>
        </pc:spChg>
        <pc:spChg chg="mod">
          <ac:chgData name="Elodie BARET" userId="04bf9b4d-47ba-498e-9f96-cb4753b2330f" providerId="ADAL" clId="{901F728A-3D1E-4DB6-9BDC-4B90F74A03ED}" dt="2026-09-22T05:49:52.270" v="1158" actId="20577"/>
          <ac:spMkLst>
            <pc:docMk/>
            <pc:sldMk cId="2163159707" sldId="345"/>
            <ac:spMk id="11" creationId="{D156D623-5F9E-BBF1-0FCB-A70BD3C2C9E8}"/>
          </ac:spMkLst>
        </pc:spChg>
        <pc:spChg chg="mod">
          <ac:chgData name="Elodie BARET" userId="04bf9b4d-47ba-498e-9f96-cb4753b2330f" providerId="ADAL" clId="{901F728A-3D1E-4DB6-9BDC-4B90F74A03ED}" dt="2026-09-21T12:59:18.880" v="193" actId="20577"/>
          <ac:spMkLst>
            <pc:docMk/>
            <pc:sldMk cId="2163159707" sldId="345"/>
            <ac:spMk id="12" creationId="{917A6B52-BA46-BA9F-34EA-C7F768209285}"/>
          </ac:spMkLst>
        </pc:spChg>
        <pc:spChg chg="mod">
          <ac:chgData name="Elodie BARET" userId="04bf9b4d-47ba-498e-9f96-cb4753b2330f" providerId="ADAL" clId="{901F728A-3D1E-4DB6-9BDC-4B90F74A03ED}" dt="2026-09-21T12:59:12.024" v="191" actId="1076"/>
          <ac:spMkLst>
            <pc:docMk/>
            <pc:sldMk cId="2163159707" sldId="345"/>
            <ac:spMk id="16" creationId="{F7E87E36-4E32-F323-EE48-89CACF514E47}"/>
          </ac:spMkLst>
        </pc:spChg>
        <pc:spChg chg="mod">
          <ac:chgData name="Elodie BARET" userId="04bf9b4d-47ba-498e-9f96-cb4753b2330f" providerId="ADAL" clId="{901F728A-3D1E-4DB6-9BDC-4B90F74A03ED}" dt="2026-09-21T12:59:50.294" v="198" actId="1076"/>
          <ac:spMkLst>
            <pc:docMk/>
            <pc:sldMk cId="2163159707" sldId="345"/>
            <ac:spMk id="21" creationId="{26BF674B-0F29-6B50-EC42-692F42BF2D80}"/>
          </ac:spMkLst>
        </pc:spChg>
      </pc:sldChg>
      <pc:sldChg chg="modSp mod">
        <pc:chgData name="Elodie BARET" userId="04bf9b4d-47ba-498e-9f96-cb4753b2330f" providerId="ADAL" clId="{901F728A-3D1E-4DB6-9BDC-4B90F74A03ED}" dt="2026-09-21T13:00:47.410" v="210" actId="20577"/>
        <pc:sldMkLst>
          <pc:docMk/>
          <pc:sldMk cId="3140914937" sldId="346"/>
        </pc:sldMkLst>
        <pc:spChg chg="mod">
          <ac:chgData name="Elodie BARET" userId="04bf9b4d-47ba-498e-9f96-cb4753b2330f" providerId="ADAL" clId="{901F728A-3D1E-4DB6-9BDC-4B90F74A03ED}" dt="2026-09-21T13:00:47.410" v="210" actId="20577"/>
          <ac:spMkLst>
            <pc:docMk/>
            <pc:sldMk cId="3140914937" sldId="346"/>
            <ac:spMk id="488" creationId="{00000000-0000-0000-0000-000000000000}"/>
          </ac:spMkLst>
        </pc:spChg>
      </pc:sldChg>
      <pc:sldChg chg="modSp mod">
        <pc:chgData name="Elodie BARET" userId="04bf9b4d-47ba-498e-9f96-cb4753b2330f" providerId="ADAL" clId="{901F728A-3D1E-4DB6-9BDC-4B90F74A03ED}" dt="2026-09-21T13:01:17.982" v="222" actId="20577"/>
        <pc:sldMkLst>
          <pc:docMk/>
          <pc:sldMk cId="902291157" sldId="347"/>
        </pc:sldMkLst>
        <pc:spChg chg="mod">
          <ac:chgData name="Elodie BARET" userId="04bf9b4d-47ba-498e-9f96-cb4753b2330f" providerId="ADAL" clId="{901F728A-3D1E-4DB6-9BDC-4B90F74A03ED}" dt="2026-09-21T13:01:13.788" v="218" actId="1076"/>
          <ac:spMkLst>
            <pc:docMk/>
            <pc:sldMk cId="902291157" sldId="347"/>
            <ac:spMk id="2" creationId="{F9AA26DF-3448-592E-7736-9C9E87046881}"/>
          </ac:spMkLst>
        </pc:spChg>
        <pc:spChg chg="mod">
          <ac:chgData name="Elodie BARET" userId="04bf9b4d-47ba-498e-9f96-cb4753b2330f" providerId="ADAL" clId="{901F728A-3D1E-4DB6-9BDC-4B90F74A03ED}" dt="2026-09-21T13:01:17.982" v="222" actId="20577"/>
          <ac:spMkLst>
            <pc:docMk/>
            <pc:sldMk cId="902291157" sldId="347"/>
            <ac:spMk id="488" creationId="{A033EB20-BE7B-BA61-9D0B-0329BB883BFB}"/>
          </ac:spMkLst>
        </pc:spChg>
      </pc:sldChg>
      <pc:sldChg chg="modSp mod">
        <pc:chgData name="Elodie BARET" userId="04bf9b4d-47ba-498e-9f96-cb4753b2330f" providerId="ADAL" clId="{901F728A-3D1E-4DB6-9BDC-4B90F74A03ED}" dt="2026-09-21T13:01:24.363" v="226" actId="20577"/>
        <pc:sldMkLst>
          <pc:docMk/>
          <pc:sldMk cId="3170078588" sldId="348"/>
        </pc:sldMkLst>
        <pc:spChg chg="mod">
          <ac:chgData name="Elodie BARET" userId="04bf9b4d-47ba-498e-9f96-cb4753b2330f" providerId="ADAL" clId="{901F728A-3D1E-4DB6-9BDC-4B90F74A03ED}" dt="2026-09-21T13:01:24.363" v="226" actId="20577"/>
          <ac:spMkLst>
            <pc:docMk/>
            <pc:sldMk cId="3170078588" sldId="348"/>
            <ac:spMk id="488" creationId="{7C58C968-FC7B-C307-32B3-6106B5D63D25}"/>
          </ac:spMkLst>
        </pc:spChg>
      </pc:sldChg>
      <pc:sldChg chg="modSp mod">
        <pc:chgData name="Elodie BARET" userId="04bf9b4d-47ba-498e-9f96-cb4753b2330f" providerId="ADAL" clId="{901F728A-3D1E-4DB6-9BDC-4B90F74A03ED}" dt="2026-09-21T13:04:32.631" v="297" actId="20577"/>
        <pc:sldMkLst>
          <pc:docMk/>
          <pc:sldMk cId="1381515524" sldId="349"/>
        </pc:sldMkLst>
        <pc:spChg chg="mod">
          <ac:chgData name="Elodie BARET" userId="04bf9b4d-47ba-498e-9f96-cb4753b2330f" providerId="ADAL" clId="{901F728A-3D1E-4DB6-9BDC-4B90F74A03ED}" dt="2026-09-21T13:04:32.631" v="297" actId="20577"/>
          <ac:spMkLst>
            <pc:docMk/>
            <pc:sldMk cId="1381515524" sldId="349"/>
            <ac:spMk id="5" creationId="{358E05E2-4115-D67A-041F-7DAD955377E7}"/>
          </ac:spMkLst>
        </pc:spChg>
      </pc:sldChg>
      <pc:sldChg chg="addSp delSp modSp add mod">
        <pc:chgData name="Elodie BARET" userId="04bf9b4d-47ba-498e-9f96-cb4753b2330f" providerId="ADAL" clId="{901F728A-3D1E-4DB6-9BDC-4B90F74A03ED}" dt="2026-09-22T05:17:07.510" v="723" actId="1076"/>
        <pc:sldMkLst>
          <pc:docMk/>
          <pc:sldMk cId="2918164160" sldId="350"/>
        </pc:sldMkLst>
        <pc:spChg chg="add mod">
          <ac:chgData name="Elodie BARET" userId="04bf9b4d-47ba-498e-9f96-cb4753b2330f" providerId="ADAL" clId="{901F728A-3D1E-4DB6-9BDC-4B90F74A03ED}" dt="2026-09-22T05:14:30.589" v="712" actId="20577"/>
          <ac:spMkLst>
            <pc:docMk/>
            <pc:sldMk cId="2918164160" sldId="350"/>
            <ac:spMk id="2" creationId="{56F25B9C-2DB1-D1D8-FDC7-F46BE5736039}"/>
          </ac:spMkLst>
        </pc:spChg>
        <pc:spChg chg="add mod">
          <ac:chgData name="Elodie BARET" userId="04bf9b4d-47ba-498e-9f96-cb4753b2330f" providerId="ADAL" clId="{901F728A-3D1E-4DB6-9BDC-4B90F74A03ED}" dt="2026-09-22T05:17:07.510" v="723" actId="1076"/>
          <ac:spMkLst>
            <pc:docMk/>
            <pc:sldMk cId="2918164160" sldId="350"/>
            <ac:spMk id="9" creationId="{34297ED1-77DD-9303-896F-C9FB391060B6}"/>
          </ac:spMkLst>
        </pc:spChg>
        <pc:spChg chg="add mod">
          <ac:chgData name="Elodie BARET" userId="04bf9b4d-47ba-498e-9f96-cb4753b2330f" providerId="ADAL" clId="{901F728A-3D1E-4DB6-9BDC-4B90F74A03ED}" dt="2026-09-21T13:22:07.131" v="384" actId="20577"/>
          <ac:spMkLst>
            <pc:docMk/>
            <pc:sldMk cId="2918164160" sldId="350"/>
            <ac:spMk id="10" creationId="{94C59549-DDD5-D957-F11D-A63C28598771}"/>
          </ac:spMkLst>
        </pc:spChg>
        <pc:spChg chg="add mod">
          <ac:chgData name="Elodie BARET" userId="04bf9b4d-47ba-498e-9f96-cb4753b2330f" providerId="ADAL" clId="{901F728A-3D1E-4DB6-9BDC-4B90F74A03ED}" dt="2026-09-22T05:16:41.292" v="718" actId="20577"/>
          <ac:spMkLst>
            <pc:docMk/>
            <pc:sldMk cId="2918164160" sldId="350"/>
            <ac:spMk id="12" creationId="{E73BD6E5-7CF6-8DB2-DFB5-7A5F64A1293C}"/>
          </ac:spMkLst>
        </pc:spChg>
        <pc:spChg chg="add mod">
          <ac:chgData name="Elodie BARET" userId="04bf9b4d-47ba-498e-9f96-cb4753b2330f" providerId="ADAL" clId="{901F728A-3D1E-4DB6-9BDC-4B90F74A03ED}" dt="2026-09-21T13:33:43.006" v="664" actId="14100"/>
          <ac:spMkLst>
            <pc:docMk/>
            <pc:sldMk cId="2918164160" sldId="350"/>
            <ac:spMk id="14" creationId="{C1E3D417-741E-885D-6865-D09B9659BC15}"/>
          </ac:spMkLst>
        </pc:spChg>
        <pc:spChg chg="add mod">
          <ac:chgData name="Elodie BARET" userId="04bf9b4d-47ba-498e-9f96-cb4753b2330f" providerId="ADAL" clId="{901F728A-3D1E-4DB6-9BDC-4B90F74A03ED}" dt="2026-09-22T05:17:01.925" v="722" actId="1076"/>
          <ac:spMkLst>
            <pc:docMk/>
            <pc:sldMk cId="2918164160" sldId="350"/>
            <ac:spMk id="15" creationId="{95962A4E-6411-699E-196E-6817BAE4A85E}"/>
          </ac:spMkLst>
        </pc:spChg>
        <pc:spChg chg="add mod">
          <ac:chgData name="Elodie BARET" userId="04bf9b4d-47ba-498e-9f96-cb4753b2330f" providerId="ADAL" clId="{901F728A-3D1E-4DB6-9BDC-4B90F74A03ED}" dt="2026-09-22T05:14:16.130" v="687" actId="14100"/>
          <ac:spMkLst>
            <pc:docMk/>
            <pc:sldMk cId="2918164160" sldId="350"/>
            <ac:spMk id="17" creationId="{1E145946-510A-B926-EF28-436B5E2AD575}"/>
          </ac:spMkLst>
        </pc:spChg>
      </pc:sldChg>
      <pc:sldChg chg="addSp delSp modSp add mod">
        <pc:chgData name="Elodie BARET" userId="04bf9b4d-47ba-498e-9f96-cb4753b2330f" providerId="ADAL" clId="{901F728A-3D1E-4DB6-9BDC-4B90F74A03ED}" dt="2026-09-22T05:24:27.508" v="733" actId="1076"/>
        <pc:sldMkLst>
          <pc:docMk/>
          <pc:sldMk cId="2423591183" sldId="351"/>
        </pc:sldMkLst>
        <pc:spChg chg="mod">
          <ac:chgData name="Elodie BARET" userId="04bf9b4d-47ba-498e-9f96-cb4753b2330f" providerId="ADAL" clId="{901F728A-3D1E-4DB6-9BDC-4B90F74A03ED}" dt="2026-09-22T05:24:27.508" v="733" actId="1076"/>
          <ac:spMkLst>
            <pc:docMk/>
            <pc:sldMk cId="2423591183" sldId="351"/>
            <ac:spMk id="2" creationId="{33D6BF4C-209F-5534-8D35-A5F16444FCF1}"/>
          </ac:spMkLst>
        </pc:spChg>
        <pc:spChg chg="del">
          <ac:chgData name="Elodie BARET" userId="04bf9b4d-47ba-498e-9f96-cb4753b2330f" providerId="ADAL" clId="{901F728A-3D1E-4DB6-9BDC-4B90F74A03ED}" dt="2026-09-22T05:24:17.993" v="730" actId="478"/>
          <ac:spMkLst>
            <pc:docMk/>
            <pc:sldMk cId="2423591183" sldId="351"/>
            <ac:spMk id="488" creationId="{1E97835F-4041-74D6-08ED-0A4145E9ED7F}"/>
          </ac:spMkLst>
        </pc:spChg>
        <pc:picChg chg="add mod">
          <ac:chgData name="Elodie BARET" userId="04bf9b4d-47ba-498e-9f96-cb4753b2330f" providerId="ADAL" clId="{901F728A-3D1E-4DB6-9BDC-4B90F74A03ED}" dt="2026-09-22T05:24:26.659" v="732" actId="1076"/>
          <ac:picMkLst>
            <pc:docMk/>
            <pc:sldMk cId="2423591183" sldId="351"/>
            <ac:picMk id="4" creationId="{E091498D-E1E9-75D7-8D77-D70A7D6B8D41}"/>
          </ac:picMkLst>
        </pc:picChg>
      </pc:sldChg>
      <pc:sldChg chg="addSp delSp modSp add mod ord">
        <pc:chgData name="Elodie BARET" userId="04bf9b4d-47ba-498e-9f96-cb4753b2330f" providerId="ADAL" clId="{901F728A-3D1E-4DB6-9BDC-4B90F74A03ED}" dt="2026-09-22T05:42:50.453" v="1074" actId="1076"/>
        <pc:sldMkLst>
          <pc:docMk/>
          <pc:sldMk cId="1189294281" sldId="352"/>
        </pc:sldMkLst>
        <pc:spChg chg="del mod">
          <ac:chgData name="Elodie BARET" userId="04bf9b4d-47ba-498e-9f96-cb4753b2330f" providerId="ADAL" clId="{901F728A-3D1E-4DB6-9BDC-4B90F74A03ED}" dt="2026-09-22T05:42:32.530" v="1069" actId="478"/>
          <ac:spMkLst>
            <pc:docMk/>
            <pc:sldMk cId="1189294281" sldId="352"/>
            <ac:spMk id="2" creationId="{A8719FD9-696B-4401-65E6-1F5F6A7EC690}"/>
          </ac:spMkLst>
        </pc:spChg>
        <pc:spChg chg="mod">
          <ac:chgData name="Elodie BARET" userId="04bf9b4d-47ba-498e-9f96-cb4753b2330f" providerId="ADAL" clId="{901F728A-3D1E-4DB6-9BDC-4B90F74A03ED}" dt="2026-09-22T05:42:50.453" v="1074" actId="1076"/>
          <ac:spMkLst>
            <pc:docMk/>
            <pc:sldMk cId="1189294281" sldId="352"/>
            <ac:spMk id="21" creationId="{7C19DDDB-4A4B-DE2F-0AD3-0F01D993DC8D}"/>
          </ac:spMkLst>
        </pc:spChg>
        <pc:spChg chg="del mod">
          <ac:chgData name="Elodie BARET" userId="04bf9b4d-47ba-498e-9f96-cb4753b2330f" providerId="ADAL" clId="{901F728A-3D1E-4DB6-9BDC-4B90F74A03ED}" dt="2026-09-22T05:42:46.457" v="1073" actId="478"/>
          <ac:spMkLst>
            <pc:docMk/>
            <pc:sldMk cId="1189294281" sldId="352"/>
            <ac:spMk id="25" creationId="{46872BDF-783D-9B6F-CABA-EEB9E5C8FF9B}"/>
          </ac:spMkLst>
        </pc:spChg>
        <pc:grpChg chg="del">
          <ac:chgData name="Elodie BARET" userId="04bf9b4d-47ba-498e-9f96-cb4753b2330f" providerId="ADAL" clId="{901F728A-3D1E-4DB6-9BDC-4B90F74A03ED}" dt="2026-09-22T05:33:12.773" v="797" actId="478"/>
          <ac:grpSpMkLst>
            <pc:docMk/>
            <pc:sldMk cId="1189294281" sldId="352"/>
            <ac:grpSpMk id="3" creationId="{04FFE395-8D6E-12FF-BE2A-F23ED95D33C8}"/>
          </ac:grpSpMkLst>
        </pc:grpChg>
        <pc:grpChg chg="del">
          <ac:chgData name="Elodie BARET" userId="04bf9b4d-47ba-498e-9f96-cb4753b2330f" providerId="ADAL" clId="{901F728A-3D1E-4DB6-9BDC-4B90F74A03ED}" dt="2026-09-22T05:33:11.925" v="796" actId="478"/>
          <ac:grpSpMkLst>
            <pc:docMk/>
            <pc:sldMk cId="1189294281" sldId="352"/>
            <ac:grpSpMk id="23" creationId="{1DFB04F3-0269-727D-7918-6E20913647A6}"/>
          </ac:grpSpMkLst>
        </pc:grpChg>
        <pc:grpChg chg="del">
          <ac:chgData name="Elodie BARET" userId="04bf9b4d-47ba-498e-9f96-cb4753b2330f" providerId="ADAL" clId="{901F728A-3D1E-4DB6-9BDC-4B90F74A03ED}" dt="2026-09-22T05:33:10.769" v="795" actId="478"/>
          <ac:grpSpMkLst>
            <pc:docMk/>
            <pc:sldMk cId="1189294281" sldId="352"/>
            <ac:grpSpMk id="28" creationId="{AE95F2E6-3BFA-E655-ED5D-F5941B145FA0}"/>
          </ac:grpSpMkLst>
        </pc:grpChg>
        <pc:picChg chg="add del">
          <ac:chgData name="Elodie BARET" userId="04bf9b4d-47ba-498e-9f96-cb4753b2330f" providerId="ADAL" clId="{901F728A-3D1E-4DB6-9BDC-4B90F74A03ED}" dt="2026-09-22T05:33:02.974" v="793" actId="478"/>
          <ac:picMkLst>
            <pc:docMk/>
            <pc:sldMk cId="1189294281" sldId="352"/>
            <ac:picMk id="8" creationId="{728DCB66-A190-8C48-425F-BC7F72388847}"/>
          </ac:picMkLst>
        </pc:picChg>
      </pc:sldChg>
      <pc:sldChg chg="addSp delSp modSp add mod ord">
        <pc:chgData name="Elodie BARET" userId="04bf9b4d-47ba-498e-9f96-cb4753b2330f" providerId="ADAL" clId="{901F728A-3D1E-4DB6-9BDC-4B90F74A03ED}" dt="2026-09-22T05:41:53.953" v="1031"/>
        <pc:sldMkLst>
          <pc:docMk/>
          <pc:sldMk cId="1343836435" sldId="353"/>
        </pc:sldMkLst>
        <pc:spChg chg="mod">
          <ac:chgData name="Elodie BARET" userId="04bf9b4d-47ba-498e-9f96-cb4753b2330f" providerId="ADAL" clId="{901F728A-3D1E-4DB6-9BDC-4B90F74A03ED}" dt="2026-09-22T05:38:19.688" v="966" actId="20577"/>
          <ac:spMkLst>
            <pc:docMk/>
            <pc:sldMk cId="1343836435" sldId="353"/>
            <ac:spMk id="2" creationId="{02BC8CAC-3A37-1C9D-C43C-AD77E0BA4E2E}"/>
          </ac:spMkLst>
        </pc:spChg>
        <pc:spChg chg="mod">
          <ac:chgData name="Elodie BARET" userId="04bf9b4d-47ba-498e-9f96-cb4753b2330f" providerId="ADAL" clId="{901F728A-3D1E-4DB6-9BDC-4B90F74A03ED}" dt="2026-09-22T05:36:39.716" v="873" actId="20577"/>
          <ac:spMkLst>
            <pc:docMk/>
            <pc:sldMk cId="1343836435" sldId="353"/>
            <ac:spMk id="21" creationId="{4B775764-96C6-09A7-AC93-B257BE30CA9B}"/>
          </ac:spMkLst>
        </pc:spChg>
        <pc:spChg chg="add del">
          <ac:chgData name="Elodie BARET" userId="04bf9b4d-47ba-498e-9f96-cb4753b2330f" providerId="ADAL" clId="{901F728A-3D1E-4DB6-9BDC-4B90F74A03ED}" dt="2026-09-22T05:38:14.762" v="953" actId="478"/>
          <ac:spMkLst>
            <pc:docMk/>
            <pc:sldMk cId="1343836435" sldId="353"/>
            <ac:spMk id="25" creationId="{E2968726-5637-78A3-D54E-8292CE0615B6}"/>
          </ac:spMkLst>
        </pc:spChg>
      </pc:sldChg>
      <pc:sldChg chg="modSp add mod ord">
        <pc:chgData name="Elodie BARET" userId="04bf9b4d-47ba-498e-9f96-cb4753b2330f" providerId="ADAL" clId="{901F728A-3D1E-4DB6-9BDC-4B90F74A03ED}" dt="2026-09-22T05:41:57.598" v="1033"/>
        <pc:sldMkLst>
          <pc:docMk/>
          <pc:sldMk cId="1822732535" sldId="354"/>
        </pc:sldMkLst>
        <pc:spChg chg="mod">
          <ac:chgData name="Elodie BARET" userId="04bf9b4d-47ba-498e-9f96-cb4753b2330f" providerId="ADAL" clId="{901F728A-3D1E-4DB6-9BDC-4B90F74A03ED}" dt="2026-09-22T05:40:13.268" v="1015" actId="14100"/>
          <ac:spMkLst>
            <pc:docMk/>
            <pc:sldMk cId="1822732535" sldId="354"/>
            <ac:spMk id="2" creationId="{D7911153-0904-D77A-7295-0BE9DD12B213}"/>
          </ac:spMkLst>
        </pc:spChg>
        <pc:spChg chg="mod">
          <ac:chgData name="Elodie BARET" userId="04bf9b4d-47ba-498e-9f96-cb4753b2330f" providerId="ADAL" clId="{901F728A-3D1E-4DB6-9BDC-4B90F74A03ED}" dt="2026-09-22T05:39:22.842" v="1003"/>
          <ac:spMkLst>
            <pc:docMk/>
            <pc:sldMk cId="1822732535" sldId="354"/>
            <ac:spMk id="21" creationId="{C2C32CAC-DB54-3C3D-3E6A-34DE57443ABA}"/>
          </ac:spMkLst>
        </pc:spChg>
      </pc:sldChg>
      <pc:sldChg chg="modSp add mod ord">
        <pc:chgData name="Elodie BARET" userId="04bf9b4d-47ba-498e-9f96-cb4753b2330f" providerId="ADAL" clId="{901F728A-3D1E-4DB6-9BDC-4B90F74A03ED}" dt="2026-09-22T05:42:01.920" v="1035"/>
        <pc:sldMkLst>
          <pc:docMk/>
          <pc:sldMk cId="4126316197" sldId="355"/>
        </pc:sldMkLst>
        <pc:spChg chg="mod">
          <ac:chgData name="Elodie BARET" userId="04bf9b4d-47ba-498e-9f96-cb4753b2330f" providerId="ADAL" clId="{901F728A-3D1E-4DB6-9BDC-4B90F74A03ED}" dt="2026-09-22T05:41:22.034" v="1027" actId="12"/>
          <ac:spMkLst>
            <pc:docMk/>
            <pc:sldMk cId="4126316197" sldId="355"/>
            <ac:spMk id="2" creationId="{1955FD35-9611-BE73-C060-FA1C0997A6F2}"/>
          </ac:spMkLst>
        </pc:spChg>
        <pc:spChg chg="mod">
          <ac:chgData name="Elodie BARET" userId="04bf9b4d-47ba-498e-9f96-cb4753b2330f" providerId="ADAL" clId="{901F728A-3D1E-4DB6-9BDC-4B90F74A03ED}" dt="2026-09-22T05:40:31.642" v="1018"/>
          <ac:spMkLst>
            <pc:docMk/>
            <pc:sldMk cId="4126316197" sldId="355"/>
            <ac:spMk id="21" creationId="{D18E8BE3-3CE5-BE75-E327-95C0C3A9326B}"/>
          </ac:spMkLst>
        </pc:spChg>
      </pc:sldChg>
      <pc:sldChg chg="add">
        <pc:chgData name="Elodie BARET" userId="04bf9b4d-47ba-498e-9f96-cb4753b2330f" providerId="ADAL" clId="{901F728A-3D1E-4DB6-9BDC-4B90F74A03ED}" dt="2026-09-22T05:42:16.469" v="1036" actId="2890"/>
        <pc:sldMkLst>
          <pc:docMk/>
          <pc:sldMk cId="1803206657" sldId="356"/>
        </pc:sldMkLst>
      </pc:sldChg>
      <pc:sldChg chg="add">
        <pc:chgData name="Elodie BARET" userId="04bf9b4d-47ba-498e-9f96-cb4753b2330f" providerId="ADAL" clId="{901F728A-3D1E-4DB6-9BDC-4B90F74A03ED}" dt="2026-09-22T05:43:53.349" v="1075" actId="2890"/>
        <pc:sldMkLst>
          <pc:docMk/>
          <pc:sldMk cId="4045898126" sldId="357"/>
        </pc:sldMkLst>
      </pc:sldChg>
    </pc:docChg>
  </pc:docChgLst>
  <pc:docChgLst>
    <pc:chgData name="Philippe VERSAUD" userId="967901b8-1308-410a-86b0-dc6cb7ddc55b" providerId="ADAL" clId="{FC9AC1C1-D6AE-4797-A586-1B7327255F0C}"/>
    <pc:docChg chg="custSel addSld delSld modSld sldOrd">
      <pc:chgData name="Philippe VERSAUD" userId="967901b8-1308-410a-86b0-dc6cb7ddc55b" providerId="ADAL" clId="{FC9AC1C1-D6AE-4797-A586-1B7327255F0C}" dt="2026-09-23T04:43:07.200" v="1473" actId="1076"/>
      <pc:docMkLst>
        <pc:docMk/>
      </pc:docMkLst>
      <pc:sldChg chg="modSp mod">
        <pc:chgData name="Philippe VERSAUD" userId="967901b8-1308-410a-86b0-dc6cb7ddc55b" providerId="ADAL" clId="{FC9AC1C1-D6AE-4797-A586-1B7327255F0C}" dt="2026-09-22T07:35:46.469" v="1344" actId="790"/>
        <pc:sldMkLst>
          <pc:docMk/>
          <pc:sldMk cId="0" sldId="256"/>
        </pc:sldMkLst>
        <pc:spChg chg="mod">
          <ac:chgData name="Philippe VERSAUD" userId="967901b8-1308-410a-86b0-dc6cb7ddc55b" providerId="ADAL" clId="{FC9AC1C1-D6AE-4797-A586-1B7327255F0C}" dt="2026-09-22T07:35:46.469" v="1344" actId="790"/>
          <ac:spMkLst>
            <pc:docMk/>
            <pc:sldMk cId="0" sldId="256"/>
            <ac:spMk id="2" creationId="{00000000-0000-0000-0000-000000000000}"/>
          </ac:spMkLst>
        </pc:spChg>
        <pc:spChg chg="mod">
          <ac:chgData name="Philippe VERSAUD" userId="967901b8-1308-410a-86b0-dc6cb7ddc55b" providerId="ADAL" clId="{FC9AC1C1-D6AE-4797-A586-1B7327255F0C}" dt="2026-09-22T07:35:46.469" v="1344" actId="790"/>
          <ac:spMkLst>
            <pc:docMk/>
            <pc:sldMk cId="0" sldId="256"/>
            <ac:spMk id="4" creationId="{00000000-0000-0000-0000-000000000000}"/>
          </ac:spMkLst>
        </pc:spChg>
        <pc:spChg chg="mod">
          <ac:chgData name="Philippe VERSAUD" userId="967901b8-1308-410a-86b0-dc6cb7ddc55b" providerId="ADAL" clId="{FC9AC1C1-D6AE-4797-A586-1B7327255F0C}" dt="2026-09-22T07:35:46.469" v="1344" actId="790"/>
          <ac:spMkLst>
            <pc:docMk/>
            <pc:sldMk cId="0" sldId="256"/>
            <ac:spMk id="5" creationId="{00000000-0000-0000-0000-000000000000}"/>
          </ac:spMkLst>
        </pc:spChg>
        <pc:spChg chg="mod">
          <ac:chgData name="Philippe VERSAUD" userId="967901b8-1308-410a-86b0-dc6cb7ddc55b" providerId="ADAL" clId="{FC9AC1C1-D6AE-4797-A586-1B7327255F0C}" dt="2026-09-22T07:35:46.469" v="1344" actId="790"/>
          <ac:spMkLst>
            <pc:docMk/>
            <pc:sldMk cId="0" sldId="256"/>
            <ac:spMk id="8" creationId="{00000000-0000-0000-0000-000000000000}"/>
          </ac:spMkLst>
        </pc:spChg>
        <pc:spChg chg="mod">
          <ac:chgData name="Philippe VERSAUD" userId="967901b8-1308-410a-86b0-dc6cb7ddc55b" providerId="ADAL" clId="{FC9AC1C1-D6AE-4797-A586-1B7327255F0C}" dt="2026-09-22T07:35:46.469" v="1344" actId="790"/>
          <ac:spMkLst>
            <pc:docMk/>
            <pc:sldMk cId="0" sldId="256"/>
            <ac:spMk id="9" creationId="{00000000-0000-0000-0000-000000000000}"/>
          </ac:spMkLst>
        </pc:spChg>
        <pc:spChg chg="mod">
          <ac:chgData name="Philippe VERSAUD" userId="967901b8-1308-410a-86b0-dc6cb7ddc55b" providerId="ADAL" clId="{FC9AC1C1-D6AE-4797-A586-1B7327255F0C}" dt="2026-09-22T07:35:46.469" v="1344" actId="790"/>
          <ac:spMkLst>
            <pc:docMk/>
            <pc:sldMk cId="0" sldId="256"/>
            <ac:spMk id="11" creationId="{00000000-0000-0000-0000-000000000000}"/>
          </ac:spMkLst>
        </pc:spChg>
      </pc:sldChg>
      <pc:sldChg chg="modSp mod">
        <pc:chgData name="Philippe VERSAUD" userId="967901b8-1308-410a-86b0-dc6cb7ddc55b" providerId="ADAL" clId="{FC9AC1C1-D6AE-4797-A586-1B7327255F0C}" dt="2026-09-22T07:35:46.469" v="1344" actId="790"/>
        <pc:sldMkLst>
          <pc:docMk/>
          <pc:sldMk cId="0" sldId="262"/>
        </pc:sldMkLst>
        <pc:spChg chg="mod">
          <ac:chgData name="Philippe VERSAUD" userId="967901b8-1308-410a-86b0-dc6cb7ddc55b" providerId="ADAL" clId="{FC9AC1C1-D6AE-4797-A586-1B7327255F0C}" dt="2026-09-22T07:35:46.469" v="1344" actId="790"/>
          <ac:spMkLst>
            <pc:docMk/>
            <pc:sldMk cId="0" sldId="262"/>
            <ac:spMk id="2" creationId="{00000000-0000-0000-0000-000000000000}"/>
          </ac:spMkLst>
        </pc:spChg>
        <pc:spChg chg="mod">
          <ac:chgData name="Philippe VERSAUD" userId="967901b8-1308-410a-86b0-dc6cb7ddc55b" providerId="ADAL" clId="{FC9AC1C1-D6AE-4797-A586-1B7327255F0C}" dt="2026-09-22T07:35:46.469" v="1344" actId="790"/>
          <ac:spMkLst>
            <pc:docMk/>
            <pc:sldMk cId="0" sldId="262"/>
            <ac:spMk id="3" creationId="{00000000-0000-0000-0000-000000000000}"/>
          </ac:spMkLst>
        </pc:spChg>
        <pc:spChg chg="mod">
          <ac:chgData name="Philippe VERSAUD" userId="967901b8-1308-410a-86b0-dc6cb7ddc55b" providerId="ADAL" clId="{FC9AC1C1-D6AE-4797-A586-1B7327255F0C}" dt="2026-09-22T07:35:46.469" v="1344" actId="790"/>
          <ac:spMkLst>
            <pc:docMk/>
            <pc:sldMk cId="0" sldId="262"/>
            <ac:spMk id="4" creationId="{00000000-0000-0000-0000-000000000000}"/>
          </ac:spMkLst>
        </pc:spChg>
        <pc:spChg chg="mod">
          <ac:chgData name="Philippe VERSAUD" userId="967901b8-1308-410a-86b0-dc6cb7ddc55b" providerId="ADAL" clId="{FC9AC1C1-D6AE-4797-A586-1B7327255F0C}" dt="2026-09-22T07:35:46.469" v="1344" actId="790"/>
          <ac:spMkLst>
            <pc:docMk/>
            <pc:sldMk cId="0" sldId="262"/>
            <ac:spMk id="5" creationId="{00000000-0000-0000-0000-000000000000}"/>
          </ac:spMkLst>
        </pc:spChg>
        <pc:spChg chg="mod">
          <ac:chgData name="Philippe VERSAUD" userId="967901b8-1308-410a-86b0-dc6cb7ddc55b" providerId="ADAL" clId="{FC9AC1C1-D6AE-4797-A586-1B7327255F0C}" dt="2026-09-22T07:35:46.469" v="1344" actId="790"/>
          <ac:spMkLst>
            <pc:docMk/>
            <pc:sldMk cId="0" sldId="262"/>
            <ac:spMk id="6" creationId="{00000000-0000-0000-0000-000000000000}"/>
          </ac:spMkLst>
        </pc:spChg>
        <pc:spChg chg="mod">
          <ac:chgData name="Philippe VERSAUD" userId="967901b8-1308-410a-86b0-dc6cb7ddc55b" providerId="ADAL" clId="{FC9AC1C1-D6AE-4797-A586-1B7327255F0C}" dt="2026-09-22T07:35:46.469" v="1344" actId="790"/>
          <ac:spMkLst>
            <pc:docMk/>
            <pc:sldMk cId="0" sldId="262"/>
            <ac:spMk id="7" creationId="{00000000-0000-0000-0000-000000000000}"/>
          </ac:spMkLst>
        </pc:spChg>
        <pc:spChg chg="mod">
          <ac:chgData name="Philippe VERSAUD" userId="967901b8-1308-410a-86b0-dc6cb7ddc55b" providerId="ADAL" clId="{FC9AC1C1-D6AE-4797-A586-1B7327255F0C}" dt="2026-09-22T07:35:46.469" v="1344" actId="790"/>
          <ac:spMkLst>
            <pc:docMk/>
            <pc:sldMk cId="0" sldId="262"/>
            <ac:spMk id="10" creationId="{BA87EBC7-773A-89DA-B332-9930C45ADDBB}"/>
          </ac:spMkLst>
        </pc:spChg>
        <pc:spChg chg="mod">
          <ac:chgData name="Philippe VERSAUD" userId="967901b8-1308-410a-86b0-dc6cb7ddc55b" providerId="ADAL" clId="{FC9AC1C1-D6AE-4797-A586-1B7327255F0C}" dt="2026-09-22T07:35:46.469" v="1344" actId="790"/>
          <ac:spMkLst>
            <pc:docMk/>
            <pc:sldMk cId="0" sldId="262"/>
            <ac:spMk id="11" creationId="{101C948F-BDB1-B2A0-9403-7B9B96B64EEC}"/>
          </ac:spMkLst>
        </pc:spChg>
        <pc:spChg chg="mod">
          <ac:chgData name="Philippe VERSAUD" userId="967901b8-1308-410a-86b0-dc6cb7ddc55b" providerId="ADAL" clId="{FC9AC1C1-D6AE-4797-A586-1B7327255F0C}" dt="2026-09-22T07:35:46.469" v="1344" actId="790"/>
          <ac:spMkLst>
            <pc:docMk/>
            <pc:sldMk cId="0" sldId="262"/>
            <ac:spMk id="14" creationId="{3F704CFE-C33A-D7EE-3DDB-BB159DD4DCF6}"/>
          </ac:spMkLst>
        </pc:spChg>
      </pc:sldChg>
      <pc:sldChg chg="modSp mod">
        <pc:chgData name="Philippe VERSAUD" userId="967901b8-1308-410a-86b0-dc6cb7ddc55b" providerId="ADAL" clId="{FC9AC1C1-D6AE-4797-A586-1B7327255F0C}" dt="2026-09-22T07:35:46.469" v="1344" actId="790"/>
        <pc:sldMkLst>
          <pc:docMk/>
          <pc:sldMk cId="0" sldId="274"/>
        </pc:sldMkLst>
        <pc:spChg chg="mod">
          <ac:chgData name="Philippe VERSAUD" userId="967901b8-1308-410a-86b0-dc6cb7ddc55b" providerId="ADAL" clId="{FC9AC1C1-D6AE-4797-A586-1B7327255F0C}" dt="2026-09-22T07:35:46.469" v="1344" actId="790"/>
          <ac:spMkLst>
            <pc:docMk/>
            <pc:sldMk cId="0" sldId="274"/>
            <ac:spMk id="9" creationId="{FC1AF15E-AC9E-9CC3-D452-8F04CECFBDA4}"/>
          </ac:spMkLst>
        </pc:spChg>
        <pc:spChg chg="mod">
          <ac:chgData name="Philippe VERSAUD" userId="967901b8-1308-410a-86b0-dc6cb7ddc55b" providerId="ADAL" clId="{FC9AC1C1-D6AE-4797-A586-1B7327255F0C}" dt="2026-09-22T07:35:46.469" v="1344" actId="790"/>
          <ac:spMkLst>
            <pc:docMk/>
            <pc:sldMk cId="0" sldId="274"/>
            <ac:spMk id="487" creationId="{00000000-0000-0000-0000-000000000000}"/>
          </ac:spMkLst>
        </pc:spChg>
        <pc:spChg chg="mod">
          <ac:chgData name="Philippe VERSAUD" userId="967901b8-1308-410a-86b0-dc6cb7ddc55b" providerId="ADAL" clId="{FC9AC1C1-D6AE-4797-A586-1B7327255F0C}" dt="2026-09-22T07:35:46.469" v="1344" actId="790"/>
          <ac:spMkLst>
            <pc:docMk/>
            <pc:sldMk cId="0" sldId="274"/>
            <ac:spMk id="488" creationId="{00000000-0000-0000-0000-000000000000}"/>
          </ac:spMkLst>
        </pc:spChg>
        <pc:spChg chg="mod">
          <ac:chgData name="Philippe VERSAUD" userId="967901b8-1308-410a-86b0-dc6cb7ddc55b" providerId="ADAL" clId="{FC9AC1C1-D6AE-4797-A586-1B7327255F0C}" dt="2026-09-22T07:35:46.469" v="1344" actId="790"/>
          <ac:spMkLst>
            <pc:docMk/>
            <pc:sldMk cId="0" sldId="274"/>
            <ac:spMk id="489" creationId="{00000000-0000-0000-0000-000000000000}"/>
          </ac:spMkLst>
        </pc:spChg>
        <pc:spChg chg="mod">
          <ac:chgData name="Philippe VERSAUD" userId="967901b8-1308-410a-86b0-dc6cb7ddc55b" providerId="ADAL" clId="{FC9AC1C1-D6AE-4797-A586-1B7327255F0C}" dt="2026-09-22T07:35:46.469" v="1344" actId="790"/>
          <ac:spMkLst>
            <pc:docMk/>
            <pc:sldMk cId="0" sldId="274"/>
            <ac:spMk id="490" creationId="{00000000-0000-0000-0000-000000000000}"/>
          </ac:spMkLst>
        </pc:spChg>
        <pc:spChg chg="mod">
          <ac:chgData name="Philippe VERSAUD" userId="967901b8-1308-410a-86b0-dc6cb7ddc55b" providerId="ADAL" clId="{FC9AC1C1-D6AE-4797-A586-1B7327255F0C}" dt="2026-09-22T07:35:46.469" v="1344" actId="790"/>
          <ac:spMkLst>
            <pc:docMk/>
            <pc:sldMk cId="0" sldId="274"/>
            <ac:spMk id="491" creationId="{00000000-0000-0000-0000-000000000000}"/>
          </ac:spMkLst>
        </pc:spChg>
        <pc:spChg chg="mod">
          <ac:chgData name="Philippe VERSAUD" userId="967901b8-1308-410a-86b0-dc6cb7ddc55b" providerId="ADAL" clId="{FC9AC1C1-D6AE-4797-A586-1B7327255F0C}" dt="2026-09-22T07:35:46.469" v="1344" actId="790"/>
          <ac:spMkLst>
            <pc:docMk/>
            <pc:sldMk cId="0" sldId="274"/>
            <ac:spMk id="500" creationId="{00000000-0000-0000-0000-000000000000}"/>
          </ac:spMkLst>
        </pc:spChg>
        <pc:spChg chg="mod">
          <ac:chgData name="Philippe VERSAUD" userId="967901b8-1308-410a-86b0-dc6cb7ddc55b" providerId="ADAL" clId="{FC9AC1C1-D6AE-4797-A586-1B7327255F0C}" dt="2026-09-22T07:35:46.469" v="1344" actId="790"/>
          <ac:spMkLst>
            <pc:docMk/>
            <pc:sldMk cId="0" sldId="274"/>
            <ac:spMk id="501" creationId="{00000000-0000-0000-0000-000000000000}"/>
          </ac:spMkLst>
        </pc:spChg>
        <pc:spChg chg="mod">
          <ac:chgData name="Philippe VERSAUD" userId="967901b8-1308-410a-86b0-dc6cb7ddc55b" providerId="ADAL" clId="{FC9AC1C1-D6AE-4797-A586-1B7327255F0C}" dt="2026-09-22T07:35:46.469" v="1344" actId="790"/>
          <ac:spMkLst>
            <pc:docMk/>
            <pc:sldMk cId="0" sldId="274"/>
            <ac:spMk id="503" creationId="{00000000-0000-0000-0000-000000000000}"/>
          </ac:spMkLst>
        </pc:spChg>
        <pc:spChg chg="mod">
          <ac:chgData name="Philippe VERSAUD" userId="967901b8-1308-410a-86b0-dc6cb7ddc55b" providerId="ADAL" clId="{FC9AC1C1-D6AE-4797-A586-1B7327255F0C}" dt="2026-09-22T07:35:46.469" v="1344" actId="790"/>
          <ac:spMkLst>
            <pc:docMk/>
            <pc:sldMk cId="0" sldId="274"/>
            <ac:spMk id="504" creationId="{00000000-0000-0000-0000-000000000000}"/>
          </ac:spMkLst>
        </pc:spChg>
      </pc:sldChg>
      <pc:sldChg chg="modSp mod ord">
        <pc:chgData name="Philippe VERSAUD" userId="967901b8-1308-410a-86b0-dc6cb7ddc55b" providerId="ADAL" clId="{FC9AC1C1-D6AE-4797-A586-1B7327255F0C}" dt="2026-09-22T07:35:46.469" v="1344" actId="790"/>
        <pc:sldMkLst>
          <pc:docMk/>
          <pc:sldMk cId="0" sldId="304"/>
        </pc:sldMkLst>
        <pc:spChg chg="mod">
          <ac:chgData name="Philippe VERSAUD" userId="967901b8-1308-410a-86b0-dc6cb7ddc55b" providerId="ADAL" clId="{FC9AC1C1-D6AE-4797-A586-1B7327255F0C}" dt="2026-09-22T07:35:46.469" v="1344" actId="790"/>
          <ac:spMkLst>
            <pc:docMk/>
            <pc:sldMk cId="0" sldId="304"/>
            <ac:spMk id="2" creationId="{00000000-0000-0000-0000-000000000000}"/>
          </ac:spMkLst>
        </pc:spChg>
        <pc:spChg chg="mod">
          <ac:chgData name="Philippe VERSAUD" userId="967901b8-1308-410a-86b0-dc6cb7ddc55b" providerId="ADAL" clId="{FC9AC1C1-D6AE-4797-A586-1B7327255F0C}" dt="2026-09-22T07:35:46.469" v="1344" actId="790"/>
          <ac:spMkLst>
            <pc:docMk/>
            <pc:sldMk cId="0" sldId="304"/>
            <ac:spMk id="3" creationId="{00000000-0000-0000-0000-000000000000}"/>
          </ac:spMkLst>
        </pc:spChg>
        <pc:spChg chg="mod">
          <ac:chgData name="Philippe VERSAUD" userId="967901b8-1308-410a-86b0-dc6cb7ddc55b" providerId="ADAL" clId="{FC9AC1C1-D6AE-4797-A586-1B7327255F0C}" dt="2026-09-22T07:35:46.469" v="1344" actId="790"/>
          <ac:spMkLst>
            <pc:docMk/>
            <pc:sldMk cId="0" sldId="304"/>
            <ac:spMk id="4" creationId="{00000000-0000-0000-0000-000000000000}"/>
          </ac:spMkLst>
        </pc:spChg>
        <pc:spChg chg="mod">
          <ac:chgData name="Philippe VERSAUD" userId="967901b8-1308-410a-86b0-dc6cb7ddc55b" providerId="ADAL" clId="{FC9AC1C1-D6AE-4797-A586-1B7327255F0C}" dt="2026-09-22T07:35:46.469" v="1344" actId="790"/>
          <ac:spMkLst>
            <pc:docMk/>
            <pc:sldMk cId="0" sldId="304"/>
            <ac:spMk id="5" creationId="{00000000-0000-0000-0000-000000000000}"/>
          </ac:spMkLst>
        </pc:spChg>
        <pc:spChg chg="mod">
          <ac:chgData name="Philippe VERSAUD" userId="967901b8-1308-410a-86b0-dc6cb7ddc55b" providerId="ADAL" clId="{FC9AC1C1-D6AE-4797-A586-1B7327255F0C}" dt="2026-09-22T07:35:46.469" v="1344" actId="790"/>
          <ac:spMkLst>
            <pc:docMk/>
            <pc:sldMk cId="0" sldId="304"/>
            <ac:spMk id="121" creationId="{00000000-0000-0000-0000-000000000000}"/>
          </ac:spMkLst>
        </pc:spChg>
        <pc:spChg chg="mod">
          <ac:chgData name="Philippe VERSAUD" userId="967901b8-1308-410a-86b0-dc6cb7ddc55b" providerId="ADAL" clId="{FC9AC1C1-D6AE-4797-A586-1B7327255F0C}" dt="2026-09-22T07:35:46.469" v="1344" actId="790"/>
          <ac:spMkLst>
            <pc:docMk/>
            <pc:sldMk cId="0" sldId="304"/>
            <ac:spMk id="122" creationId="{00000000-0000-0000-0000-000000000000}"/>
          </ac:spMkLst>
        </pc:spChg>
        <pc:spChg chg="mod">
          <ac:chgData name="Philippe VERSAUD" userId="967901b8-1308-410a-86b0-dc6cb7ddc55b" providerId="ADAL" clId="{FC9AC1C1-D6AE-4797-A586-1B7327255F0C}" dt="2026-09-22T07:35:46.469" v="1344" actId="790"/>
          <ac:spMkLst>
            <pc:docMk/>
            <pc:sldMk cId="0" sldId="304"/>
            <ac:spMk id="124" creationId="{00000000-0000-0000-0000-000000000000}"/>
          </ac:spMkLst>
        </pc:spChg>
      </pc:sldChg>
      <pc:sldChg chg="modSp del mod">
        <pc:chgData name="Philippe VERSAUD" userId="967901b8-1308-410a-86b0-dc6cb7ddc55b" providerId="ADAL" clId="{FC9AC1C1-D6AE-4797-A586-1B7327255F0C}" dt="2026-09-22T06:48:57.788" v="156" actId="2696"/>
        <pc:sldMkLst>
          <pc:docMk/>
          <pc:sldMk cId="2089309323" sldId="322"/>
        </pc:sldMkLst>
        <pc:spChg chg="mod">
          <ac:chgData name="Philippe VERSAUD" userId="967901b8-1308-410a-86b0-dc6cb7ddc55b" providerId="ADAL" clId="{FC9AC1C1-D6AE-4797-A586-1B7327255F0C}" dt="2026-09-22T06:41:41.539" v="114" actId="20577"/>
          <ac:spMkLst>
            <pc:docMk/>
            <pc:sldMk cId="2089309323" sldId="322"/>
            <ac:spMk id="21" creationId="{3360D72E-DA8F-8E0C-5FB0-544A9BED9557}"/>
          </ac:spMkLst>
        </pc:spChg>
      </pc:sldChg>
      <pc:sldChg chg="modSp mod">
        <pc:chgData name="Philippe VERSAUD" userId="967901b8-1308-410a-86b0-dc6cb7ddc55b" providerId="ADAL" clId="{FC9AC1C1-D6AE-4797-A586-1B7327255F0C}" dt="2026-09-22T07:35:46.469" v="1344" actId="790"/>
        <pc:sldMkLst>
          <pc:docMk/>
          <pc:sldMk cId="2004084404" sldId="323"/>
        </pc:sldMkLst>
        <pc:spChg chg="mod">
          <ac:chgData name="Philippe VERSAUD" userId="967901b8-1308-410a-86b0-dc6cb7ddc55b" providerId="ADAL" clId="{FC9AC1C1-D6AE-4797-A586-1B7327255F0C}" dt="2026-09-22T07:35:46.469" v="1344" actId="790"/>
          <ac:spMkLst>
            <pc:docMk/>
            <pc:sldMk cId="2004084404" sldId="323"/>
            <ac:spMk id="5" creationId="{00000000-0000-0000-0000-000000000000}"/>
          </ac:spMkLst>
        </pc:spChg>
        <pc:spChg chg="mod">
          <ac:chgData name="Philippe VERSAUD" userId="967901b8-1308-410a-86b0-dc6cb7ddc55b" providerId="ADAL" clId="{FC9AC1C1-D6AE-4797-A586-1B7327255F0C}" dt="2026-09-22T07:35:46.469" v="1344" actId="790"/>
          <ac:spMkLst>
            <pc:docMk/>
            <pc:sldMk cId="2004084404" sldId="323"/>
            <ac:spMk id="6" creationId="{00000000-0000-0000-0000-000000000000}"/>
          </ac:spMkLst>
        </pc:spChg>
        <pc:spChg chg="mod">
          <ac:chgData name="Philippe VERSAUD" userId="967901b8-1308-410a-86b0-dc6cb7ddc55b" providerId="ADAL" clId="{FC9AC1C1-D6AE-4797-A586-1B7327255F0C}" dt="2026-09-22T07:35:46.469" v="1344" actId="790"/>
          <ac:spMkLst>
            <pc:docMk/>
            <pc:sldMk cId="2004084404" sldId="323"/>
            <ac:spMk id="10" creationId="{6C0774E0-5479-46BB-ADFF-7A32739B337F}"/>
          </ac:spMkLst>
        </pc:spChg>
        <pc:spChg chg="mod">
          <ac:chgData name="Philippe VERSAUD" userId="967901b8-1308-410a-86b0-dc6cb7ddc55b" providerId="ADAL" clId="{FC9AC1C1-D6AE-4797-A586-1B7327255F0C}" dt="2026-09-22T07:35:46.469" v="1344" actId="790"/>
          <ac:spMkLst>
            <pc:docMk/>
            <pc:sldMk cId="2004084404" sldId="323"/>
            <ac:spMk id="13" creationId="{00000000-0000-0000-0000-000000000000}"/>
          </ac:spMkLst>
        </pc:spChg>
        <pc:spChg chg="mod">
          <ac:chgData name="Philippe VERSAUD" userId="967901b8-1308-410a-86b0-dc6cb7ddc55b" providerId="ADAL" clId="{FC9AC1C1-D6AE-4797-A586-1B7327255F0C}" dt="2026-09-22T07:35:46.469" v="1344" actId="790"/>
          <ac:spMkLst>
            <pc:docMk/>
            <pc:sldMk cId="2004084404" sldId="323"/>
            <ac:spMk id="14" creationId="{00000000-0000-0000-0000-000000000000}"/>
          </ac:spMkLst>
        </pc:spChg>
        <pc:spChg chg="mod">
          <ac:chgData name="Philippe VERSAUD" userId="967901b8-1308-410a-86b0-dc6cb7ddc55b" providerId="ADAL" clId="{FC9AC1C1-D6AE-4797-A586-1B7327255F0C}" dt="2026-09-22T07:35:46.469" v="1344" actId="790"/>
          <ac:spMkLst>
            <pc:docMk/>
            <pc:sldMk cId="2004084404" sldId="323"/>
            <ac:spMk id="19" creationId="{9A3E4AB1-B5A4-20E7-3898-8A1FAC014335}"/>
          </ac:spMkLst>
        </pc:spChg>
      </pc:sldChg>
      <pc:sldChg chg="modSp mod">
        <pc:chgData name="Philippe VERSAUD" userId="967901b8-1308-410a-86b0-dc6cb7ddc55b" providerId="ADAL" clId="{FC9AC1C1-D6AE-4797-A586-1B7327255F0C}" dt="2026-09-22T07:35:46.469" v="1344" actId="790"/>
        <pc:sldMkLst>
          <pc:docMk/>
          <pc:sldMk cId="4122769403" sldId="324"/>
        </pc:sldMkLst>
        <pc:spChg chg="mod">
          <ac:chgData name="Philippe VERSAUD" userId="967901b8-1308-410a-86b0-dc6cb7ddc55b" providerId="ADAL" clId="{FC9AC1C1-D6AE-4797-A586-1B7327255F0C}" dt="2026-09-22T07:35:46.469" v="1344" actId="790"/>
          <ac:spMkLst>
            <pc:docMk/>
            <pc:sldMk cId="4122769403" sldId="324"/>
            <ac:spMk id="2" creationId="{00000000-0000-0000-0000-000000000000}"/>
          </ac:spMkLst>
        </pc:spChg>
        <pc:spChg chg="mod">
          <ac:chgData name="Philippe VERSAUD" userId="967901b8-1308-410a-86b0-dc6cb7ddc55b" providerId="ADAL" clId="{FC9AC1C1-D6AE-4797-A586-1B7327255F0C}" dt="2026-09-22T07:35:46.469" v="1344" actId="790"/>
          <ac:spMkLst>
            <pc:docMk/>
            <pc:sldMk cId="4122769403" sldId="324"/>
            <ac:spMk id="4" creationId="{00000000-0000-0000-0000-000000000000}"/>
          </ac:spMkLst>
        </pc:spChg>
        <pc:spChg chg="mod">
          <ac:chgData name="Philippe VERSAUD" userId="967901b8-1308-410a-86b0-dc6cb7ddc55b" providerId="ADAL" clId="{FC9AC1C1-D6AE-4797-A586-1B7327255F0C}" dt="2026-09-22T07:35:46.469" v="1344" actId="790"/>
          <ac:spMkLst>
            <pc:docMk/>
            <pc:sldMk cId="4122769403" sldId="324"/>
            <ac:spMk id="5" creationId="{00000000-0000-0000-0000-000000000000}"/>
          </ac:spMkLst>
        </pc:spChg>
        <pc:spChg chg="mod">
          <ac:chgData name="Philippe VERSAUD" userId="967901b8-1308-410a-86b0-dc6cb7ddc55b" providerId="ADAL" clId="{FC9AC1C1-D6AE-4797-A586-1B7327255F0C}" dt="2026-09-22T07:35:46.469" v="1344" actId="790"/>
          <ac:spMkLst>
            <pc:docMk/>
            <pc:sldMk cId="4122769403" sldId="324"/>
            <ac:spMk id="6" creationId="{F3352571-16D2-DE26-B9AD-27699498B538}"/>
          </ac:spMkLst>
        </pc:spChg>
        <pc:spChg chg="mod">
          <ac:chgData name="Philippe VERSAUD" userId="967901b8-1308-410a-86b0-dc6cb7ddc55b" providerId="ADAL" clId="{FC9AC1C1-D6AE-4797-A586-1B7327255F0C}" dt="2026-09-22T07:35:46.469" v="1344" actId="790"/>
          <ac:spMkLst>
            <pc:docMk/>
            <pc:sldMk cId="4122769403" sldId="324"/>
            <ac:spMk id="8" creationId="{00000000-0000-0000-0000-000000000000}"/>
          </ac:spMkLst>
        </pc:spChg>
      </pc:sldChg>
      <pc:sldChg chg="modSp mod">
        <pc:chgData name="Philippe VERSAUD" userId="967901b8-1308-410a-86b0-dc6cb7ddc55b" providerId="ADAL" clId="{FC9AC1C1-D6AE-4797-A586-1B7327255F0C}" dt="2026-09-22T07:35:46.469" v="1344" actId="790"/>
        <pc:sldMkLst>
          <pc:docMk/>
          <pc:sldMk cId="932039918" sldId="325"/>
        </pc:sldMkLst>
        <pc:spChg chg="mod">
          <ac:chgData name="Philippe VERSAUD" userId="967901b8-1308-410a-86b0-dc6cb7ddc55b" providerId="ADAL" clId="{FC9AC1C1-D6AE-4797-A586-1B7327255F0C}" dt="2026-09-22T07:35:46.469" v="1344" actId="790"/>
          <ac:spMkLst>
            <pc:docMk/>
            <pc:sldMk cId="932039918" sldId="325"/>
            <ac:spMk id="10" creationId="{A9BF130B-243D-582C-870F-E4CDA7AE816C}"/>
          </ac:spMkLst>
        </pc:spChg>
        <pc:spChg chg="mod">
          <ac:chgData name="Philippe VERSAUD" userId="967901b8-1308-410a-86b0-dc6cb7ddc55b" providerId="ADAL" clId="{FC9AC1C1-D6AE-4797-A586-1B7327255F0C}" dt="2026-09-22T07:35:46.469" v="1344" actId="790"/>
          <ac:spMkLst>
            <pc:docMk/>
            <pc:sldMk cId="932039918" sldId="325"/>
            <ac:spMk id="487" creationId="{00000000-0000-0000-0000-000000000000}"/>
          </ac:spMkLst>
        </pc:spChg>
        <pc:spChg chg="mod">
          <ac:chgData name="Philippe VERSAUD" userId="967901b8-1308-410a-86b0-dc6cb7ddc55b" providerId="ADAL" clId="{FC9AC1C1-D6AE-4797-A586-1B7327255F0C}" dt="2026-09-22T07:35:46.469" v="1344" actId="790"/>
          <ac:spMkLst>
            <pc:docMk/>
            <pc:sldMk cId="932039918" sldId="325"/>
            <ac:spMk id="488" creationId="{00000000-0000-0000-0000-000000000000}"/>
          </ac:spMkLst>
        </pc:spChg>
        <pc:spChg chg="mod">
          <ac:chgData name="Philippe VERSAUD" userId="967901b8-1308-410a-86b0-dc6cb7ddc55b" providerId="ADAL" clId="{FC9AC1C1-D6AE-4797-A586-1B7327255F0C}" dt="2026-09-22T07:35:46.469" v="1344" actId="790"/>
          <ac:spMkLst>
            <pc:docMk/>
            <pc:sldMk cId="932039918" sldId="325"/>
            <ac:spMk id="489" creationId="{00000000-0000-0000-0000-000000000000}"/>
          </ac:spMkLst>
        </pc:spChg>
        <pc:spChg chg="mod">
          <ac:chgData name="Philippe VERSAUD" userId="967901b8-1308-410a-86b0-dc6cb7ddc55b" providerId="ADAL" clId="{FC9AC1C1-D6AE-4797-A586-1B7327255F0C}" dt="2026-09-22T07:35:46.469" v="1344" actId="790"/>
          <ac:spMkLst>
            <pc:docMk/>
            <pc:sldMk cId="932039918" sldId="325"/>
            <ac:spMk id="490" creationId="{00000000-0000-0000-0000-000000000000}"/>
          </ac:spMkLst>
        </pc:spChg>
        <pc:spChg chg="mod">
          <ac:chgData name="Philippe VERSAUD" userId="967901b8-1308-410a-86b0-dc6cb7ddc55b" providerId="ADAL" clId="{FC9AC1C1-D6AE-4797-A586-1B7327255F0C}" dt="2026-09-22T07:35:46.469" v="1344" actId="790"/>
          <ac:spMkLst>
            <pc:docMk/>
            <pc:sldMk cId="932039918" sldId="325"/>
            <ac:spMk id="491" creationId="{00000000-0000-0000-0000-000000000000}"/>
          </ac:spMkLst>
        </pc:spChg>
      </pc:sldChg>
      <pc:sldChg chg="modSp mod">
        <pc:chgData name="Philippe VERSAUD" userId="967901b8-1308-410a-86b0-dc6cb7ddc55b" providerId="ADAL" clId="{FC9AC1C1-D6AE-4797-A586-1B7327255F0C}" dt="2026-09-22T07:35:46.469" v="1344" actId="790"/>
        <pc:sldMkLst>
          <pc:docMk/>
          <pc:sldMk cId="761940789" sldId="327"/>
        </pc:sldMkLst>
        <pc:spChg chg="mod">
          <ac:chgData name="Philippe VERSAUD" userId="967901b8-1308-410a-86b0-dc6cb7ddc55b" providerId="ADAL" clId="{FC9AC1C1-D6AE-4797-A586-1B7327255F0C}" dt="2026-09-22T07:35:46.469" v="1344" actId="790"/>
          <ac:spMkLst>
            <pc:docMk/>
            <pc:sldMk cId="761940789" sldId="327"/>
            <ac:spMk id="2" creationId="{D351168E-98F9-648E-3902-ACB6F2EF3302}"/>
          </ac:spMkLst>
        </pc:spChg>
        <pc:spChg chg="mod">
          <ac:chgData name="Philippe VERSAUD" userId="967901b8-1308-410a-86b0-dc6cb7ddc55b" providerId="ADAL" clId="{FC9AC1C1-D6AE-4797-A586-1B7327255F0C}" dt="2026-09-22T07:35:46.469" v="1344" actId="790"/>
          <ac:spMkLst>
            <pc:docMk/>
            <pc:sldMk cId="761940789" sldId="327"/>
            <ac:spMk id="10" creationId="{A9BF130B-243D-582C-870F-E4CDA7AE816C}"/>
          </ac:spMkLst>
        </pc:spChg>
        <pc:spChg chg="mod">
          <ac:chgData name="Philippe VERSAUD" userId="967901b8-1308-410a-86b0-dc6cb7ddc55b" providerId="ADAL" clId="{FC9AC1C1-D6AE-4797-A586-1B7327255F0C}" dt="2026-09-22T07:35:46.469" v="1344" actId="790"/>
          <ac:spMkLst>
            <pc:docMk/>
            <pc:sldMk cId="761940789" sldId="327"/>
            <ac:spMk id="487" creationId="{00000000-0000-0000-0000-000000000000}"/>
          </ac:spMkLst>
        </pc:spChg>
        <pc:spChg chg="mod">
          <ac:chgData name="Philippe VERSAUD" userId="967901b8-1308-410a-86b0-dc6cb7ddc55b" providerId="ADAL" clId="{FC9AC1C1-D6AE-4797-A586-1B7327255F0C}" dt="2026-09-22T07:35:46.469" v="1344" actId="790"/>
          <ac:spMkLst>
            <pc:docMk/>
            <pc:sldMk cId="761940789" sldId="327"/>
            <ac:spMk id="488" creationId="{00000000-0000-0000-0000-000000000000}"/>
          </ac:spMkLst>
        </pc:spChg>
        <pc:spChg chg="mod">
          <ac:chgData name="Philippe VERSAUD" userId="967901b8-1308-410a-86b0-dc6cb7ddc55b" providerId="ADAL" clId="{FC9AC1C1-D6AE-4797-A586-1B7327255F0C}" dt="2026-09-22T07:35:46.469" v="1344" actId="790"/>
          <ac:spMkLst>
            <pc:docMk/>
            <pc:sldMk cId="761940789" sldId="327"/>
            <ac:spMk id="489" creationId="{00000000-0000-0000-0000-000000000000}"/>
          </ac:spMkLst>
        </pc:spChg>
        <pc:spChg chg="mod">
          <ac:chgData name="Philippe VERSAUD" userId="967901b8-1308-410a-86b0-dc6cb7ddc55b" providerId="ADAL" clId="{FC9AC1C1-D6AE-4797-A586-1B7327255F0C}" dt="2026-09-22T07:35:46.469" v="1344" actId="790"/>
          <ac:spMkLst>
            <pc:docMk/>
            <pc:sldMk cId="761940789" sldId="327"/>
            <ac:spMk id="490" creationId="{00000000-0000-0000-0000-000000000000}"/>
          </ac:spMkLst>
        </pc:spChg>
        <pc:spChg chg="mod">
          <ac:chgData name="Philippe VERSAUD" userId="967901b8-1308-410a-86b0-dc6cb7ddc55b" providerId="ADAL" clId="{FC9AC1C1-D6AE-4797-A586-1B7327255F0C}" dt="2026-09-22T07:35:46.469" v="1344" actId="790"/>
          <ac:spMkLst>
            <pc:docMk/>
            <pc:sldMk cId="761940789" sldId="327"/>
            <ac:spMk id="491" creationId="{00000000-0000-0000-0000-000000000000}"/>
          </ac:spMkLst>
        </pc:spChg>
      </pc:sldChg>
      <pc:sldChg chg="addSp modSp mod ord">
        <pc:chgData name="Philippe VERSAUD" userId="967901b8-1308-410a-86b0-dc6cb7ddc55b" providerId="ADAL" clId="{FC9AC1C1-D6AE-4797-A586-1B7327255F0C}" dt="2026-09-22T07:35:46.469" v="1344" actId="790"/>
        <pc:sldMkLst>
          <pc:docMk/>
          <pc:sldMk cId="1729926306" sldId="328"/>
        </pc:sldMkLst>
        <pc:spChg chg="mod">
          <ac:chgData name="Philippe VERSAUD" userId="967901b8-1308-410a-86b0-dc6cb7ddc55b" providerId="ADAL" clId="{FC9AC1C1-D6AE-4797-A586-1B7327255F0C}" dt="2026-09-22T07:35:46.469" v="1344" actId="790"/>
          <ac:spMkLst>
            <pc:docMk/>
            <pc:sldMk cId="1729926306" sldId="328"/>
            <ac:spMk id="2" creationId="{457192F1-E13B-46A4-3443-97494106A3C0}"/>
          </ac:spMkLst>
        </pc:spChg>
        <pc:spChg chg="mod">
          <ac:chgData name="Philippe VERSAUD" userId="967901b8-1308-410a-86b0-dc6cb7ddc55b" providerId="ADAL" clId="{FC9AC1C1-D6AE-4797-A586-1B7327255F0C}" dt="2026-09-22T07:35:46.469" v="1344" actId="790"/>
          <ac:spMkLst>
            <pc:docMk/>
            <pc:sldMk cId="1729926306" sldId="328"/>
            <ac:spMk id="6" creationId="{4EBF3400-413B-FEED-574F-8F8208FAB2C2}"/>
          </ac:spMkLst>
        </pc:spChg>
        <pc:spChg chg="mod">
          <ac:chgData name="Philippe VERSAUD" userId="967901b8-1308-410a-86b0-dc6cb7ddc55b" providerId="ADAL" clId="{FC9AC1C1-D6AE-4797-A586-1B7327255F0C}" dt="2026-09-22T07:35:46.469" v="1344" actId="790"/>
          <ac:spMkLst>
            <pc:docMk/>
            <pc:sldMk cId="1729926306" sldId="328"/>
            <ac:spMk id="487" creationId="{00000000-0000-0000-0000-000000000000}"/>
          </ac:spMkLst>
        </pc:spChg>
        <pc:spChg chg="mod">
          <ac:chgData name="Philippe VERSAUD" userId="967901b8-1308-410a-86b0-dc6cb7ddc55b" providerId="ADAL" clId="{FC9AC1C1-D6AE-4797-A586-1B7327255F0C}" dt="2026-09-22T07:35:46.469" v="1344" actId="790"/>
          <ac:spMkLst>
            <pc:docMk/>
            <pc:sldMk cId="1729926306" sldId="328"/>
            <ac:spMk id="488" creationId="{00000000-0000-0000-0000-000000000000}"/>
          </ac:spMkLst>
        </pc:spChg>
        <pc:spChg chg="mod">
          <ac:chgData name="Philippe VERSAUD" userId="967901b8-1308-410a-86b0-dc6cb7ddc55b" providerId="ADAL" clId="{FC9AC1C1-D6AE-4797-A586-1B7327255F0C}" dt="2026-09-22T07:35:46.469" v="1344" actId="790"/>
          <ac:spMkLst>
            <pc:docMk/>
            <pc:sldMk cId="1729926306" sldId="328"/>
            <ac:spMk id="489" creationId="{00000000-0000-0000-0000-000000000000}"/>
          </ac:spMkLst>
        </pc:spChg>
        <pc:spChg chg="mod">
          <ac:chgData name="Philippe VERSAUD" userId="967901b8-1308-410a-86b0-dc6cb7ddc55b" providerId="ADAL" clId="{FC9AC1C1-D6AE-4797-A586-1B7327255F0C}" dt="2026-09-22T07:35:46.469" v="1344" actId="790"/>
          <ac:spMkLst>
            <pc:docMk/>
            <pc:sldMk cId="1729926306" sldId="328"/>
            <ac:spMk id="490" creationId="{00000000-0000-0000-0000-000000000000}"/>
          </ac:spMkLst>
        </pc:spChg>
        <pc:spChg chg="mod">
          <ac:chgData name="Philippe VERSAUD" userId="967901b8-1308-410a-86b0-dc6cb7ddc55b" providerId="ADAL" clId="{FC9AC1C1-D6AE-4797-A586-1B7327255F0C}" dt="2026-09-22T07:35:46.469" v="1344" actId="790"/>
          <ac:spMkLst>
            <pc:docMk/>
            <pc:sldMk cId="1729926306" sldId="328"/>
            <ac:spMk id="491" creationId="{00000000-0000-0000-0000-000000000000}"/>
          </ac:spMkLst>
        </pc:spChg>
        <pc:picChg chg="add mod">
          <ac:chgData name="Philippe VERSAUD" userId="967901b8-1308-410a-86b0-dc6cb7ddc55b" providerId="ADAL" clId="{FC9AC1C1-D6AE-4797-A586-1B7327255F0C}" dt="2026-09-22T07:22:26.039" v="643" actId="1076"/>
          <ac:picMkLst>
            <pc:docMk/>
            <pc:sldMk cId="1729926306" sldId="328"/>
            <ac:picMk id="4" creationId="{E7096163-66CD-424A-BD6A-BC650D5F2A3C}"/>
          </ac:picMkLst>
        </pc:picChg>
      </pc:sldChg>
      <pc:sldChg chg="addSp modSp mod">
        <pc:chgData name="Philippe VERSAUD" userId="967901b8-1308-410a-86b0-dc6cb7ddc55b" providerId="ADAL" clId="{FC9AC1C1-D6AE-4797-A586-1B7327255F0C}" dt="2026-09-22T07:35:46.469" v="1344" actId="790"/>
        <pc:sldMkLst>
          <pc:docMk/>
          <pc:sldMk cId="2163159707" sldId="345"/>
        </pc:sldMkLst>
        <pc:spChg chg="mod">
          <ac:chgData name="Philippe VERSAUD" userId="967901b8-1308-410a-86b0-dc6cb7ddc55b" providerId="ADAL" clId="{FC9AC1C1-D6AE-4797-A586-1B7327255F0C}" dt="2026-09-22T07:35:46.469" v="1344" actId="790"/>
          <ac:spMkLst>
            <pc:docMk/>
            <pc:sldMk cId="2163159707" sldId="345"/>
            <ac:spMk id="5" creationId="{00000000-0000-0000-0000-000000000000}"/>
          </ac:spMkLst>
        </pc:spChg>
        <pc:spChg chg="mod">
          <ac:chgData name="Philippe VERSAUD" userId="967901b8-1308-410a-86b0-dc6cb7ddc55b" providerId="ADAL" clId="{FC9AC1C1-D6AE-4797-A586-1B7327255F0C}" dt="2026-09-22T07:35:46.469" v="1344" actId="790"/>
          <ac:spMkLst>
            <pc:docMk/>
            <pc:sldMk cId="2163159707" sldId="345"/>
            <ac:spMk id="6" creationId="{00000000-0000-0000-0000-000000000000}"/>
          </ac:spMkLst>
        </pc:spChg>
        <pc:spChg chg="mod">
          <ac:chgData name="Philippe VERSAUD" userId="967901b8-1308-410a-86b0-dc6cb7ddc55b" providerId="ADAL" clId="{FC9AC1C1-D6AE-4797-A586-1B7327255F0C}" dt="2026-09-22T07:35:46.469" v="1344" actId="790"/>
          <ac:spMkLst>
            <pc:docMk/>
            <pc:sldMk cId="2163159707" sldId="345"/>
            <ac:spMk id="8" creationId="{CC37A213-7597-A026-BBF6-9DA3877167D2}"/>
          </ac:spMkLst>
        </pc:spChg>
        <pc:spChg chg="mod">
          <ac:chgData name="Philippe VERSAUD" userId="967901b8-1308-410a-86b0-dc6cb7ddc55b" providerId="ADAL" clId="{FC9AC1C1-D6AE-4797-A586-1B7327255F0C}" dt="2026-09-22T07:35:46.469" v="1344" actId="790"/>
          <ac:spMkLst>
            <pc:docMk/>
            <pc:sldMk cId="2163159707" sldId="345"/>
            <ac:spMk id="9" creationId="{8279CEDA-B5B1-A46C-3113-E226DCD212B0}"/>
          </ac:spMkLst>
        </pc:spChg>
        <pc:spChg chg="add mod">
          <ac:chgData name="Philippe VERSAUD" userId="967901b8-1308-410a-86b0-dc6cb7ddc55b" providerId="ADAL" clId="{FC9AC1C1-D6AE-4797-A586-1B7327255F0C}" dt="2026-09-22T07:20:07.542" v="616" actId="20577"/>
          <ac:spMkLst>
            <pc:docMk/>
            <pc:sldMk cId="2163159707" sldId="345"/>
            <ac:spMk id="10" creationId="{D99670D8-50B3-4C81-C026-6BF02AE3538E}"/>
          </ac:spMkLst>
        </pc:spChg>
        <pc:spChg chg="mod">
          <ac:chgData name="Philippe VERSAUD" userId="967901b8-1308-410a-86b0-dc6cb7ddc55b" providerId="ADAL" clId="{FC9AC1C1-D6AE-4797-A586-1B7327255F0C}" dt="2026-09-22T07:35:46.469" v="1344" actId="790"/>
          <ac:spMkLst>
            <pc:docMk/>
            <pc:sldMk cId="2163159707" sldId="345"/>
            <ac:spMk id="11" creationId="{D156D623-5F9E-BBF1-0FCB-A70BD3C2C9E8}"/>
          </ac:spMkLst>
        </pc:spChg>
        <pc:spChg chg="mod">
          <ac:chgData name="Philippe VERSAUD" userId="967901b8-1308-410a-86b0-dc6cb7ddc55b" providerId="ADAL" clId="{FC9AC1C1-D6AE-4797-A586-1B7327255F0C}" dt="2026-09-22T07:35:46.469" v="1344" actId="790"/>
          <ac:spMkLst>
            <pc:docMk/>
            <pc:sldMk cId="2163159707" sldId="345"/>
            <ac:spMk id="12" creationId="{917A6B52-BA46-BA9F-34EA-C7F768209285}"/>
          </ac:spMkLst>
        </pc:spChg>
        <pc:spChg chg="mod">
          <ac:chgData name="Philippe VERSAUD" userId="967901b8-1308-410a-86b0-dc6cb7ddc55b" providerId="ADAL" clId="{FC9AC1C1-D6AE-4797-A586-1B7327255F0C}" dt="2026-09-22T07:20:45.711" v="620" actId="13926"/>
          <ac:spMkLst>
            <pc:docMk/>
            <pc:sldMk cId="2163159707" sldId="345"/>
            <ac:spMk id="16" creationId="{F7E87E36-4E32-F323-EE48-89CACF514E47}"/>
          </ac:spMkLst>
        </pc:spChg>
        <pc:spChg chg="mod">
          <ac:chgData name="Philippe VERSAUD" userId="967901b8-1308-410a-86b0-dc6cb7ddc55b" providerId="ADAL" clId="{FC9AC1C1-D6AE-4797-A586-1B7327255F0C}" dt="2026-09-22T07:35:46.469" v="1344" actId="790"/>
          <ac:spMkLst>
            <pc:docMk/>
            <pc:sldMk cId="2163159707" sldId="345"/>
            <ac:spMk id="17" creationId="{46FA8D68-99DA-1A21-B381-375DDCC82DE2}"/>
          </ac:spMkLst>
        </pc:spChg>
        <pc:spChg chg="mod">
          <ac:chgData name="Philippe VERSAUD" userId="967901b8-1308-410a-86b0-dc6cb7ddc55b" providerId="ADAL" clId="{FC9AC1C1-D6AE-4797-A586-1B7327255F0C}" dt="2026-09-22T07:35:46.469" v="1344" actId="790"/>
          <ac:spMkLst>
            <pc:docMk/>
            <pc:sldMk cId="2163159707" sldId="345"/>
            <ac:spMk id="26" creationId="{20715A4D-90B9-A76D-5436-AF4C40A55382}"/>
          </ac:spMkLst>
        </pc:spChg>
        <pc:spChg chg="mod">
          <ac:chgData name="Philippe VERSAUD" userId="967901b8-1308-410a-86b0-dc6cb7ddc55b" providerId="ADAL" clId="{FC9AC1C1-D6AE-4797-A586-1B7327255F0C}" dt="2026-09-22T07:35:46.469" v="1344" actId="790"/>
          <ac:spMkLst>
            <pc:docMk/>
            <pc:sldMk cId="2163159707" sldId="345"/>
            <ac:spMk id="34" creationId="{C9B25834-57ED-95B8-992C-3DC48CCB7D2A}"/>
          </ac:spMkLst>
        </pc:spChg>
        <pc:spChg chg="mod">
          <ac:chgData name="Philippe VERSAUD" userId="967901b8-1308-410a-86b0-dc6cb7ddc55b" providerId="ADAL" clId="{FC9AC1C1-D6AE-4797-A586-1B7327255F0C}" dt="2026-09-22T07:35:46.469" v="1344" actId="790"/>
          <ac:spMkLst>
            <pc:docMk/>
            <pc:sldMk cId="2163159707" sldId="345"/>
            <ac:spMk id="36" creationId="{BE9E4F64-F24B-7563-9B10-9866BC6F8980}"/>
          </ac:spMkLst>
        </pc:spChg>
        <pc:grpChg chg="mod">
          <ac:chgData name="Philippe VERSAUD" userId="967901b8-1308-410a-86b0-dc6cb7ddc55b" providerId="ADAL" clId="{FC9AC1C1-D6AE-4797-A586-1B7327255F0C}" dt="2026-09-22T07:12:52.020" v="407" actId="1076"/>
          <ac:grpSpMkLst>
            <pc:docMk/>
            <pc:sldMk cId="2163159707" sldId="345"/>
            <ac:grpSpMk id="2" creationId="{00000000-0000-0000-0000-000000000000}"/>
          </ac:grpSpMkLst>
        </pc:grpChg>
        <pc:grpChg chg="mod">
          <ac:chgData name="Philippe VERSAUD" userId="967901b8-1308-410a-86b0-dc6cb7ddc55b" providerId="ADAL" clId="{FC9AC1C1-D6AE-4797-A586-1B7327255F0C}" dt="2026-09-22T07:12:49.821" v="406" actId="1076"/>
          <ac:grpSpMkLst>
            <pc:docMk/>
            <pc:sldMk cId="2163159707" sldId="345"/>
            <ac:grpSpMk id="7" creationId="{97A49721-19CA-B54C-5C65-74D1C1FF9FEC}"/>
          </ac:grpSpMkLst>
        </pc:grpChg>
        <pc:grpChg chg="mod">
          <ac:chgData name="Philippe VERSAUD" userId="967901b8-1308-410a-86b0-dc6cb7ddc55b" providerId="ADAL" clId="{FC9AC1C1-D6AE-4797-A586-1B7327255F0C}" dt="2026-09-22T07:16:25.292" v="513" actId="1076"/>
          <ac:grpSpMkLst>
            <pc:docMk/>
            <pc:sldMk cId="2163159707" sldId="345"/>
            <ac:grpSpMk id="15" creationId="{E2D688F5-3956-4A16-FDF1-3CC9D8D30692}"/>
          </ac:grpSpMkLst>
        </pc:grpChg>
        <pc:grpChg chg="mod">
          <ac:chgData name="Philippe VERSAUD" userId="967901b8-1308-410a-86b0-dc6cb7ddc55b" providerId="ADAL" clId="{FC9AC1C1-D6AE-4797-A586-1B7327255F0C}" dt="2026-09-22T07:16:21.047" v="512" actId="1076"/>
          <ac:grpSpMkLst>
            <pc:docMk/>
            <pc:sldMk cId="2163159707" sldId="345"/>
            <ac:grpSpMk id="23" creationId="{4EB24BC7-7C6D-3950-4AA1-6ECAE207B5D7}"/>
          </ac:grpSpMkLst>
        </pc:grpChg>
        <pc:grpChg chg="mod">
          <ac:chgData name="Philippe VERSAUD" userId="967901b8-1308-410a-86b0-dc6cb7ddc55b" providerId="ADAL" clId="{FC9AC1C1-D6AE-4797-A586-1B7327255F0C}" dt="2026-09-22T07:16:16.310" v="511" actId="1076"/>
          <ac:grpSpMkLst>
            <pc:docMk/>
            <pc:sldMk cId="2163159707" sldId="345"/>
            <ac:grpSpMk id="25" creationId="{11E23F87-C54E-3AC2-4D1F-0363DE7264F5}"/>
          </ac:grpSpMkLst>
        </pc:grpChg>
        <pc:picChg chg="add mod">
          <ac:chgData name="Philippe VERSAUD" userId="967901b8-1308-410a-86b0-dc6cb7ddc55b" providerId="ADAL" clId="{FC9AC1C1-D6AE-4797-A586-1B7327255F0C}" dt="2026-09-22T07:20:30.727" v="619" actId="1076"/>
          <ac:picMkLst>
            <pc:docMk/>
            <pc:sldMk cId="2163159707" sldId="345"/>
            <ac:picMk id="22" creationId="{5D58F5F7-940F-8CD8-F8D1-85B2EDC2A7BA}"/>
          </ac:picMkLst>
        </pc:picChg>
      </pc:sldChg>
      <pc:sldChg chg="addSp delSp modSp mod ord">
        <pc:chgData name="Philippe VERSAUD" userId="967901b8-1308-410a-86b0-dc6cb7ddc55b" providerId="ADAL" clId="{FC9AC1C1-D6AE-4797-A586-1B7327255F0C}" dt="2026-09-22T07:36:44.209" v="1396" actId="1076"/>
        <pc:sldMkLst>
          <pc:docMk/>
          <pc:sldMk cId="3140914937" sldId="346"/>
        </pc:sldMkLst>
        <pc:spChg chg="add mod">
          <ac:chgData name="Philippe VERSAUD" userId="967901b8-1308-410a-86b0-dc6cb7ddc55b" providerId="ADAL" clId="{FC9AC1C1-D6AE-4797-A586-1B7327255F0C}" dt="2026-09-22T07:36:44.209" v="1396" actId="1076"/>
          <ac:spMkLst>
            <pc:docMk/>
            <pc:sldMk cId="3140914937" sldId="346"/>
            <ac:spMk id="5" creationId="{7E13DA7D-B64D-9412-818E-EF93FDA662DD}"/>
          </ac:spMkLst>
        </pc:spChg>
        <pc:spChg chg="add del mod">
          <ac:chgData name="Philippe VERSAUD" userId="967901b8-1308-410a-86b0-dc6cb7ddc55b" providerId="ADAL" clId="{FC9AC1C1-D6AE-4797-A586-1B7327255F0C}" dt="2026-09-22T06:37:51.964" v="110" actId="478"/>
          <ac:spMkLst>
            <pc:docMk/>
            <pc:sldMk cId="3140914937" sldId="346"/>
            <ac:spMk id="8" creationId="{4C467033-C5A7-0C5D-F230-AD8307A88850}"/>
          </ac:spMkLst>
        </pc:spChg>
        <pc:spChg chg="add mod">
          <ac:chgData name="Philippe VERSAUD" userId="967901b8-1308-410a-86b0-dc6cb7ddc55b" providerId="ADAL" clId="{FC9AC1C1-D6AE-4797-A586-1B7327255F0C}" dt="2026-09-22T07:35:46.469" v="1344" actId="790"/>
          <ac:spMkLst>
            <pc:docMk/>
            <pc:sldMk cId="3140914937" sldId="346"/>
            <ac:spMk id="10" creationId="{C1793F07-410F-7520-73F9-690B1B7711DE}"/>
          </ac:spMkLst>
        </pc:spChg>
        <pc:spChg chg="mod">
          <ac:chgData name="Philippe VERSAUD" userId="967901b8-1308-410a-86b0-dc6cb7ddc55b" providerId="ADAL" clId="{FC9AC1C1-D6AE-4797-A586-1B7327255F0C}" dt="2026-09-22T07:35:46.469" v="1344" actId="790"/>
          <ac:spMkLst>
            <pc:docMk/>
            <pc:sldMk cId="3140914937" sldId="346"/>
            <ac:spMk id="487" creationId="{00000000-0000-0000-0000-000000000000}"/>
          </ac:spMkLst>
        </pc:spChg>
        <pc:spChg chg="mod">
          <ac:chgData name="Philippe VERSAUD" userId="967901b8-1308-410a-86b0-dc6cb7ddc55b" providerId="ADAL" clId="{FC9AC1C1-D6AE-4797-A586-1B7327255F0C}" dt="2026-09-22T07:35:46.469" v="1344" actId="790"/>
          <ac:spMkLst>
            <pc:docMk/>
            <pc:sldMk cId="3140914937" sldId="346"/>
            <ac:spMk id="488" creationId="{00000000-0000-0000-0000-000000000000}"/>
          </ac:spMkLst>
        </pc:spChg>
        <pc:spChg chg="mod">
          <ac:chgData name="Philippe VERSAUD" userId="967901b8-1308-410a-86b0-dc6cb7ddc55b" providerId="ADAL" clId="{FC9AC1C1-D6AE-4797-A586-1B7327255F0C}" dt="2026-09-22T07:35:46.469" v="1344" actId="790"/>
          <ac:spMkLst>
            <pc:docMk/>
            <pc:sldMk cId="3140914937" sldId="346"/>
            <ac:spMk id="489" creationId="{00000000-0000-0000-0000-000000000000}"/>
          </ac:spMkLst>
        </pc:spChg>
        <pc:spChg chg="mod">
          <ac:chgData name="Philippe VERSAUD" userId="967901b8-1308-410a-86b0-dc6cb7ddc55b" providerId="ADAL" clId="{FC9AC1C1-D6AE-4797-A586-1B7327255F0C}" dt="2026-09-22T07:35:46.469" v="1344" actId="790"/>
          <ac:spMkLst>
            <pc:docMk/>
            <pc:sldMk cId="3140914937" sldId="346"/>
            <ac:spMk id="490" creationId="{00000000-0000-0000-0000-000000000000}"/>
          </ac:spMkLst>
        </pc:spChg>
        <pc:spChg chg="mod">
          <ac:chgData name="Philippe VERSAUD" userId="967901b8-1308-410a-86b0-dc6cb7ddc55b" providerId="ADAL" clId="{FC9AC1C1-D6AE-4797-A586-1B7327255F0C}" dt="2026-09-22T07:35:46.469" v="1344" actId="790"/>
          <ac:spMkLst>
            <pc:docMk/>
            <pc:sldMk cId="3140914937" sldId="346"/>
            <ac:spMk id="491" creationId="{00000000-0000-0000-0000-000000000000}"/>
          </ac:spMkLst>
        </pc:spChg>
        <pc:graphicFrameChg chg="del">
          <ac:chgData name="Philippe VERSAUD" userId="967901b8-1308-410a-86b0-dc6cb7ddc55b" providerId="ADAL" clId="{FC9AC1C1-D6AE-4797-A586-1B7327255F0C}" dt="2026-09-22T06:34:39.566" v="7" actId="478"/>
          <ac:graphicFrameMkLst>
            <pc:docMk/>
            <pc:sldMk cId="3140914937" sldId="346"/>
            <ac:graphicFrameMk id="2" creationId="{234E7192-8AA3-8473-842B-F0F8F1A395C1}"/>
          </ac:graphicFrameMkLst>
        </pc:graphicFrameChg>
        <pc:picChg chg="add mod">
          <ac:chgData name="Philippe VERSAUD" userId="967901b8-1308-410a-86b0-dc6cb7ddc55b" providerId="ADAL" clId="{FC9AC1C1-D6AE-4797-A586-1B7327255F0C}" dt="2026-09-22T06:35:23.889" v="9" actId="14100"/>
          <ac:picMkLst>
            <pc:docMk/>
            <pc:sldMk cId="3140914937" sldId="346"/>
            <ac:picMk id="4" creationId="{56704D2D-B478-18FA-C5E8-80178158B1FF}"/>
          </ac:picMkLst>
        </pc:picChg>
        <pc:picChg chg="add mod">
          <ac:chgData name="Philippe VERSAUD" userId="967901b8-1308-410a-86b0-dc6cb7ddc55b" providerId="ADAL" clId="{FC9AC1C1-D6AE-4797-A586-1B7327255F0C}" dt="2026-09-22T06:37:55.517" v="111" actId="1076"/>
          <ac:picMkLst>
            <pc:docMk/>
            <pc:sldMk cId="3140914937" sldId="346"/>
            <ac:picMk id="7" creationId="{6C591EF3-BECA-978C-D1AF-13A260F883D9}"/>
          </ac:picMkLst>
        </pc:picChg>
      </pc:sldChg>
      <pc:sldChg chg="modSp mod">
        <pc:chgData name="Philippe VERSAUD" userId="967901b8-1308-410a-86b0-dc6cb7ddc55b" providerId="ADAL" clId="{FC9AC1C1-D6AE-4797-A586-1B7327255F0C}" dt="2026-09-22T07:35:46.469" v="1344" actId="790"/>
        <pc:sldMkLst>
          <pc:docMk/>
          <pc:sldMk cId="902291157" sldId="347"/>
        </pc:sldMkLst>
        <pc:spChg chg="mod">
          <ac:chgData name="Philippe VERSAUD" userId="967901b8-1308-410a-86b0-dc6cb7ddc55b" providerId="ADAL" clId="{FC9AC1C1-D6AE-4797-A586-1B7327255F0C}" dt="2026-09-22T07:35:46.469" v="1344" actId="790"/>
          <ac:spMkLst>
            <pc:docMk/>
            <pc:sldMk cId="902291157" sldId="347"/>
            <ac:spMk id="2" creationId="{F9AA26DF-3448-592E-7736-9C9E87046881}"/>
          </ac:spMkLst>
        </pc:spChg>
        <pc:spChg chg="mod">
          <ac:chgData name="Philippe VERSAUD" userId="967901b8-1308-410a-86b0-dc6cb7ddc55b" providerId="ADAL" clId="{FC9AC1C1-D6AE-4797-A586-1B7327255F0C}" dt="2026-09-22T07:35:46.469" v="1344" actId="790"/>
          <ac:spMkLst>
            <pc:docMk/>
            <pc:sldMk cId="902291157" sldId="347"/>
            <ac:spMk id="487" creationId="{4D4EEAB9-203E-421E-ECF9-01DC77525AB0}"/>
          </ac:spMkLst>
        </pc:spChg>
        <pc:spChg chg="mod">
          <ac:chgData name="Philippe VERSAUD" userId="967901b8-1308-410a-86b0-dc6cb7ddc55b" providerId="ADAL" clId="{FC9AC1C1-D6AE-4797-A586-1B7327255F0C}" dt="2026-09-22T07:35:46.469" v="1344" actId="790"/>
          <ac:spMkLst>
            <pc:docMk/>
            <pc:sldMk cId="902291157" sldId="347"/>
            <ac:spMk id="488" creationId="{A033EB20-BE7B-BA61-9D0B-0329BB883BFB}"/>
          </ac:spMkLst>
        </pc:spChg>
        <pc:spChg chg="mod">
          <ac:chgData name="Philippe VERSAUD" userId="967901b8-1308-410a-86b0-dc6cb7ddc55b" providerId="ADAL" clId="{FC9AC1C1-D6AE-4797-A586-1B7327255F0C}" dt="2026-09-22T07:35:46.469" v="1344" actId="790"/>
          <ac:spMkLst>
            <pc:docMk/>
            <pc:sldMk cId="902291157" sldId="347"/>
            <ac:spMk id="489" creationId="{A0DA4A99-AFC6-5872-7EF7-5DC91DD6C64E}"/>
          </ac:spMkLst>
        </pc:spChg>
        <pc:spChg chg="mod">
          <ac:chgData name="Philippe VERSAUD" userId="967901b8-1308-410a-86b0-dc6cb7ddc55b" providerId="ADAL" clId="{FC9AC1C1-D6AE-4797-A586-1B7327255F0C}" dt="2026-09-22T07:35:46.469" v="1344" actId="790"/>
          <ac:spMkLst>
            <pc:docMk/>
            <pc:sldMk cId="902291157" sldId="347"/>
            <ac:spMk id="490" creationId="{018AB60A-15DB-9C24-1C22-945F67FBB466}"/>
          </ac:spMkLst>
        </pc:spChg>
        <pc:spChg chg="mod">
          <ac:chgData name="Philippe VERSAUD" userId="967901b8-1308-410a-86b0-dc6cb7ddc55b" providerId="ADAL" clId="{FC9AC1C1-D6AE-4797-A586-1B7327255F0C}" dt="2026-09-22T07:35:46.469" v="1344" actId="790"/>
          <ac:spMkLst>
            <pc:docMk/>
            <pc:sldMk cId="902291157" sldId="347"/>
            <ac:spMk id="491" creationId="{1C5E6B78-B916-DC48-ABDA-1993AE984447}"/>
          </ac:spMkLst>
        </pc:spChg>
      </pc:sldChg>
      <pc:sldChg chg="modSp mod">
        <pc:chgData name="Philippe VERSAUD" userId="967901b8-1308-410a-86b0-dc6cb7ddc55b" providerId="ADAL" clId="{FC9AC1C1-D6AE-4797-A586-1B7327255F0C}" dt="2026-09-22T07:35:46.469" v="1344" actId="790"/>
        <pc:sldMkLst>
          <pc:docMk/>
          <pc:sldMk cId="3170078588" sldId="348"/>
        </pc:sldMkLst>
        <pc:spChg chg="mod">
          <ac:chgData name="Philippe VERSAUD" userId="967901b8-1308-410a-86b0-dc6cb7ddc55b" providerId="ADAL" clId="{FC9AC1C1-D6AE-4797-A586-1B7327255F0C}" dt="2026-09-22T07:35:46.469" v="1344" actId="790"/>
          <ac:spMkLst>
            <pc:docMk/>
            <pc:sldMk cId="3170078588" sldId="348"/>
            <ac:spMk id="2" creationId="{9915CB90-5F2D-3466-DAF5-FC4B73815DE1}"/>
          </ac:spMkLst>
        </pc:spChg>
        <pc:spChg chg="mod">
          <ac:chgData name="Philippe VERSAUD" userId="967901b8-1308-410a-86b0-dc6cb7ddc55b" providerId="ADAL" clId="{FC9AC1C1-D6AE-4797-A586-1B7327255F0C}" dt="2026-09-22T07:35:46.469" v="1344" actId="790"/>
          <ac:spMkLst>
            <pc:docMk/>
            <pc:sldMk cId="3170078588" sldId="348"/>
            <ac:spMk id="487" creationId="{C5D75551-1C6C-7891-83D7-FEB42DFF153D}"/>
          </ac:spMkLst>
        </pc:spChg>
        <pc:spChg chg="mod">
          <ac:chgData name="Philippe VERSAUD" userId="967901b8-1308-410a-86b0-dc6cb7ddc55b" providerId="ADAL" clId="{FC9AC1C1-D6AE-4797-A586-1B7327255F0C}" dt="2026-09-22T07:35:46.469" v="1344" actId="790"/>
          <ac:spMkLst>
            <pc:docMk/>
            <pc:sldMk cId="3170078588" sldId="348"/>
            <ac:spMk id="488" creationId="{7C58C968-FC7B-C307-32B3-6106B5D63D25}"/>
          </ac:spMkLst>
        </pc:spChg>
        <pc:spChg chg="mod">
          <ac:chgData name="Philippe VERSAUD" userId="967901b8-1308-410a-86b0-dc6cb7ddc55b" providerId="ADAL" clId="{FC9AC1C1-D6AE-4797-A586-1B7327255F0C}" dt="2026-09-22T07:35:46.469" v="1344" actId="790"/>
          <ac:spMkLst>
            <pc:docMk/>
            <pc:sldMk cId="3170078588" sldId="348"/>
            <ac:spMk id="489" creationId="{E1E5AA02-4EEA-4A3A-1957-4DA059BAC143}"/>
          </ac:spMkLst>
        </pc:spChg>
        <pc:spChg chg="mod">
          <ac:chgData name="Philippe VERSAUD" userId="967901b8-1308-410a-86b0-dc6cb7ddc55b" providerId="ADAL" clId="{FC9AC1C1-D6AE-4797-A586-1B7327255F0C}" dt="2026-09-22T07:35:46.469" v="1344" actId="790"/>
          <ac:spMkLst>
            <pc:docMk/>
            <pc:sldMk cId="3170078588" sldId="348"/>
            <ac:spMk id="490" creationId="{CB1310EE-BA6C-2412-81F4-582068B62769}"/>
          </ac:spMkLst>
        </pc:spChg>
        <pc:spChg chg="mod">
          <ac:chgData name="Philippe VERSAUD" userId="967901b8-1308-410a-86b0-dc6cb7ddc55b" providerId="ADAL" clId="{FC9AC1C1-D6AE-4797-A586-1B7327255F0C}" dt="2026-09-22T07:35:46.469" v="1344" actId="790"/>
          <ac:spMkLst>
            <pc:docMk/>
            <pc:sldMk cId="3170078588" sldId="348"/>
            <ac:spMk id="491" creationId="{2B960ACD-1F86-453B-CAEB-E1FCF73CAA50}"/>
          </ac:spMkLst>
        </pc:spChg>
      </pc:sldChg>
      <pc:sldChg chg="modSp mod">
        <pc:chgData name="Philippe VERSAUD" userId="967901b8-1308-410a-86b0-dc6cb7ddc55b" providerId="ADAL" clId="{FC9AC1C1-D6AE-4797-A586-1B7327255F0C}" dt="2026-09-22T07:35:46.469" v="1344" actId="790"/>
        <pc:sldMkLst>
          <pc:docMk/>
          <pc:sldMk cId="1381515524" sldId="349"/>
        </pc:sldMkLst>
        <pc:spChg chg="mod">
          <ac:chgData name="Philippe VERSAUD" userId="967901b8-1308-410a-86b0-dc6cb7ddc55b" providerId="ADAL" clId="{FC9AC1C1-D6AE-4797-A586-1B7327255F0C}" dt="2026-09-22T07:35:46.469" v="1344" actId="790"/>
          <ac:spMkLst>
            <pc:docMk/>
            <pc:sldMk cId="1381515524" sldId="349"/>
            <ac:spMk id="5" creationId="{358E05E2-4115-D67A-041F-7DAD955377E7}"/>
          </ac:spMkLst>
        </pc:spChg>
        <pc:spChg chg="mod">
          <ac:chgData name="Philippe VERSAUD" userId="967901b8-1308-410a-86b0-dc6cb7ddc55b" providerId="ADAL" clId="{FC9AC1C1-D6AE-4797-A586-1B7327255F0C}" dt="2026-09-22T07:35:46.469" v="1344" actId="790"/>
          <ac:spMkLst>
            <pc:docMk/>
            <pc:sldMk cId="1381515524" sldId="349"/>
            <ac:spMk id="6" creationId="{98B8B21D-B6D2-7256-F63A-E8CCCBB6597C}"/>
          </ac:spMkLst>
        </pc:spChg>
        <pc:spChg chg="mod">
          <ac:chgData name="Philippe VERSAUD" userId="967901b8-1308-410a-86b0-dc6cb7ddc55b" providerId="ADAL" clId="{FC9AC1C1-D6AE-4797-A586-1B7327255F0C}" dt="2026-09-22T07:35:46.469" v="1344" actId="790"/>
          <ac:spMkLst>
            <pc:docMk/>
            <pc:sldMk cId="1381515524" sldId="349"/>
            <ac:spMk id="13" creationId="{62B80EC8-6BF1-6152-1FB3-A6D343939B0F}"/>
          </ac:spMkLst>
        </pc:spChg>
        <pc:spChg chg="mod">
          <ac:chgData name="Philippe VERSAUD" userId="967901b8-1308-410a-86b0-dc6cb7ddc55b" providerId="ADAL" clId="{FC9AC1C1-D6AE-4797-A586-1B7327255F0C}" dt="2026-09-22T07:35:46.469" v="1344" actId="790"/>
          <ac:spMkLst>
            <pc:docMk/>
            <pc:sldMk cId="1381515524" sldId="349"/>
            <ac:spMk id="14" creationId="{CA603034-8EAF-E4F7-8CCD-67C52AF1BFC5}"/>
          </ac:spMkLst>
        </pc:spChg>
        <pc:spChg chg="mod">
          <ac:chgData name="Philippe VERSAUD" userId="967901b8-1308-410a-86b0-dc6cb7ddc55b" providerId="ADAL" clId="{FC9AC1C1-D6AE-4797-A586-1B7327255F0C}" dt="2026-09-22T07:35:46.469" v="1344" actId="790"/>
          <ac:spMkLst>
            <pc:docMk/>
            <pc:sldMk cId="1381515524" sldId="349"/>
            <ac:spMk id="19" creationId="{F533CEDF-7D7B-661B-811B-CFE1AA13B3EC}"/>
          </ac:spMkLst>
        </pc:spChg>
        <pc:spChg chg="mod">
          <ac:chgData name="Philippe VERSAUD" userId="967901b8-1308-410a-86b0-dc6cb7ddc55b" providerId="ADAL" clId="{FC9AC1C1-D6AE-4797-A586-1B7327255F0C}" dt="2026-09-22T07:35:46.469" v="1344" actId="790"/>
          <ac:spMkLst>
            <pc:docMk/>
            <pc:sldMk cId="1381515524" sldId="349"/>
            <ac:spMk id="20" creationId="{944CEFC9-BD11-6A1B-54A5-7AA731085747}"/>
          </ac:spMkLst>
        </pc:spChg>
      </pc:sldChg>
      <pc:sldChg chg="modSp mod ord">
        <pc:chgData name="Philippe VERSAUD" userId="967901b8-1308-410a-86b0-dc6cb7ddc55b" providerId="ADAL" clId="{FC9AC1C1-D6AE-4797-A586-1B7327255F0C}" dt="2026-09-22T07:35:46.469" v="1344" actId="790"/>
        <pc:sldMkLst>
          <pc:docMk/>
          <pc:sldMk cId="2918164160" sldId="350"/>
        </pc:sldMkLst>
        <pc:spChg chg="mod">
          <ac:chgData name="Philippe VERSAUD" userId="967901b8-1308-410a-86b0-dc6cb7ddc55b" providerId="ADAL" clId="{FC9AC1C1-D6AE-4797-A586-1B7327255F0C}" dt="2026-09-22T07:35:46.469" v="1344" actId="790"/>
          <ac:spMkLst>
            <pc:docMk/>
            <pc:sldMk cId="2918164160" sldId="350"/>
            <ac:spMk id="2" creationId="{56F25B9C-2DB1-D1D8-FDC7-F46BE5736039}"/>
          </ac:spMkLst>
        </pc:spChg>
        <pc:spChg chg="mod">
          <ac:chgData name="Philippe VERSAUD" userId="967901b8-1308-410a-86b0-dc6cb7ddc55b" providerId="ADAL" clId="{FC9AC1C1-D6AE-4797-A586-1B7327255F0C}" dt="2026-09-22T07:35:46.469" v="1344" actId="790"/>
          <ac:spMkLst>
            <pc:docMk/>
            <pc:sldMk cId="2918164160" sldId="350"/>
            <ac:spMk id="10" creationId="{94C59549-DDD5-D957-F11D-A63C28598771}"/>
          </ac:spMkLst>
        </pc:spChg>
        <pc:spChg chg="mod">
          <ac:chgData name="Philippe VERSAUD" userId="967901b8-1308-410a-86b0-dc6cb7ddc55b" providerId="ADAL" clId="{FC9AC1C1-D6AE-4797-A586-1B7327255F0C}" dt="2026-09-22T07:35:46.469" v="1344" actId="790"/>
          <ac:spMkLst>
            <pc:docMk/>
            <pc:sldMk cId="2918164160" sldId="350"/>
            <ac:spMk id="12" creationId="{E73BD6E5-7CF6-8DB2-DFB5-7A5F64A1293C}"/>
          </ac:spMkLst>
        </pc:spChg>
        <pc:spChg chg="mod">
          <ac:chgData name="Philippe VERSAUD" userId="967901b8-1308-410a-86b0-dc6cb7ddc55b" providerId="ADAL" clId="{FC9AC1C1-D6AE-4797-A586-1B7327255F0C}" dt="2026-09-22T07:35:46.469" v="1344" actId="790"/>
          <ac:spMkLst>
            <pc:docMk/>
            <pc:sldMk cId="2918164160" sldId="350"/>
            <ac:spMk id="14" creationId="{C1E3D417-741E-885D-6865-D09B9659BC15}"/>
          </ac:spMkLst>
        </pc:spChg>
        <pc:spChg chg="mod">
          <ac:chgData name="Philippe VERSAUD" userId="967901b8-1308-410a-86b0-dc6cb7ddc55b" providerId="ADAL" clId="{FC9AC1C1-D6AE-4797-A586-1B7327255F0C}" dt="2026-09-22T07:35:46.469" v="1344" actId="790"/>
          <ac:spMkLst>
            <pc:docMk/>
            <pc:sldMk cId="2918164160" sldId="350"/>
            <ac:spMk id="15" creationId="{95962A4E-6411-699E-196E-6817BAE4A85E}"/>
          </ac:spMkLst>
        </pc:spChg>
        <pc:spChg chg="mod">
          <ac:chgData name="Philippe VERSAUD" userId="967901b8-1308-410a-86b0-dc6cb7ddc55b" providerId="ADAL" clId="{FC9AC1C1-D6AE-4797-A586-1B7327255F0C}" dt="2026-09-22T07:35:46.469" v="1344" actId="790"/>
          <ac:spMkLst>
            <pc:docMk/>
            <pc:sldMk cId="2918164160" sldId="350"/>
            <ac:spMk id="17" creationId="{1E145946-510A-B926-EF28-436B5E2AD575}"/>
          </ac:spMkLst>
        </pc:spChg>
        <pc:spChg chg="mod">
          <ac:chgData name="Philippe VERSAUD" userId="967901b8-1308-410a-86b0-dc6cb7ddc55b" providerId="ADAL" clId="{FC9AC1C1-D6AE-4797-A586-1B7327255F0C}" dt="2026-09-22T07:35:46.469" v="1344" actId="790"/>
          <ac:spMkLst>
            <pc:docMk/>
            <pc:sldMk cId="2918164160" sldId="350"/>
            <ac:spMk id="487" creationId="{B6269EB4-BF63-7B41-527D-6BAE33F9660D}"/>
          </ac:spMkLst>
        </pc:spChg>
        <pc:spChg chg="mod">
          <ac:chgData name="Philippe VERSAUD" userId="967901b8-1308-410a-86b0-dc6cb7ddc55b" providerId="ADAL" clId="{FC9AC1C1-D6AE-4797-A586-1B7327255F0C}" dt="2026-09-22T07:35:46.469" v="1344" actId="790"/>
          <ac:spMkLst>
            <pc:docMk/>
            <pc:sldMk cId="2918164160" sldId="350"/>
            <ac:spMk id="488" creationId="{6E511227-9AE1-52D7-6145-77FAE4497977}"/>
          </ac:spMkLst>
        </pc:spChg>
        <pc:spChg chg="mod">
          <ac:chgData name="Philippe VERSAUD" userId="967901b8-1308-410a-86b0-dc6cb7ddc55b" providerId="ADAL" clId="{FC9AC1C1-D6AE-4797-A586-1B7327255F0C}" dt="2026-09-22T07:35:46.469" v="1344" actId="790"/>
          <ac:spMkLst>
            <pc:docMk/>
            <pc:sldMk cId="2918164160" sldId="350"/>
            <ac:spMk id="489" creationId="{483A0CF1-BC15-A3CC-C4F4-38C7254235E9}"/>
          </ac:spMkLst>
        </pc:spChg>
        <pc:spChg chg="mod">
          <ac:chgData name="Philippe VERSAUD" userId="967901b8-1308-410a-86b0-dc6cb7ddc55b" providerId="ADAL" clId="{FC9AC1C1-D6AE-4797-A586-1B7327255F0C}" dt="2026-09-22T07:35:46.469" v="1344" actId="790"/>
          <ac:spMkLst>
            <pc:docMk/>
            <pc:sldMk cId="2918164160" sldId="350"/>
            <ac:spMk id="491" creationId="{82169D09-0294-08AF-1DBC-36DFD96EFE42}"/>
          </ac:spMkLst>
        </pc:spChg>
      </pc:sldChg>
      <pc:sldChg chg="modSp mod">
        <pc:chgData name="Philippe VERSAUD" userId="967901b8-1308-410a-86b0-dc6cb7ddc55b" providerId="ADAL" clId="{FC9AC1C1-D6AE-4797-A586-1B7327255F0C}" dt="2026-09-22T07:35:46.469" v="1344" actId="790"/>
        <pc:sldMkLst>
          <pc:docMk/>
          <pc:sldMk cId="2423591183" sldId="351"/>
        </pc:sldMkLst>
        <pc:spChg chg="mod">
          <ac:chgData name="Philippe VERSAUD" userId="967901b8-1308-410a-86b0-dc6cb7ddc55b" providerId="ADAL" clId="{FC9AC1C1-D6AE-4797-A586-1B7327255F0C}" dt="2026-09-22T07:35:46.469" v="1344" actId="790"/>
          <ac:spMkLst>
            <pc:docMk/>
            <pc:sldMk cId="2423591183" sldId="351"/>
            <ac:spMk id="2" creationId="{33D6BF4C-209F-5534-8D35-A5F16444FCF1}"/>
          </ac:spMkLst>
        </pc:spChg>
        <pc:spChg chg="mod">
          <ac:chgData name="Philippe VERSAUD" userId="967901b8-1308-410a-86b0-dc6cb7ddc55b" providerId="ADAL" clId="{FC9AC1C1-D6AE-4797-A586-1B7327255F0C}" dt="2026-09-22T07:35:46.469" v="1344" actId="790"/>
          <ac:spMkLst>
            <pc:docMk/>
            <pc:sldMk cId="2423591183" sldId="351"/>
            <ac:spMk id="10" creationId="{F4A28200-66B4-C2FF-8F5B-1B93AAF977E6}"/>
          </ac:spMkLst>
        </pc:spChg>
        <pc:spChg chg="mod">
          <ac:chgData name="Philippe VERSAUD" userId="967901b8-1308-410a-86b0-dc6cb7ddc55b" providerId="ADAL" clId="{FC9AC1C1-D6AE-4797-A586-1B7327255F0C}" dt="2026-09-22T07:35:46.469" v="1344" actId="790"/>
          <ac:spMkLst>
            <pc:docMk/>
            <pc:sldMk cId="2423591183" sldId="351"/>
            <ac:spMk id="487" creationId="{7087F9C8-2FC4-D026-2565-8B7C7F3B7C53}"/>
          </ac:spMkLst>
        </pc:spChg>
        <pc:spChg chg="mod">
          <ac:chgData name="Philippe VERSAUD" userId="967901b8-1308-410a-86b0-dc6cb7ddc55b" providerId="ADAL" clId="{FC9AC1C1-D6AE-4797-A586-1B7327255F0C}" dt="2026-09-22T07:35:46.469" v="1344" actId="790"/>
          <ac:spMkLst>
            <pc:docMk/>
            <pc:sldMk cId="2423591183" sldId="351"/>
            <ac:spMk id="489" creationId="{CA12E707-FD75-7F24-8E08-A11D0C528886}"/>
          </ac:spMkLst>
        </pc:spChg>
        <pc:spChg chg="mod">
          <ac:chgData name="Philippe VERSAUD" userId="967901b8-1308-410a-86b0-dc6cb7ddc55b" providerId="ADAL" clId="{FC9AC1C1-D6AE-4797-A586-1B7327255F0C}" dt="2026-09-22T07:35:46.469" v="1344" actId="790"/>
          <ac:spMkLst>
            <pc:docMk/>
            <pc:sldMk cId="2423591183" sldId="351"/>
            <ac:spMk id="490" creationId="{2FF9377C-5140-A94D-7FB2-E542096BE17A}"/>
          </ac:spMkLst>
        </pc:spChg>
        <pc:spChg chg="mod">
          <ac:chgData name="Philippe VERSAUD" userId="967901b8-1308-410a-86b0-dc6cb7ddc55b" providerId="ADAL" clId="{FC9AC1C1-D6AE-4797-A586-1B7327255F0C}" dt="2026-09-22T07:35:46.469" v="1344" actId="790"/>
          <ac:spMkLst>
            <pc:docMk/>
            <pc:sldMk cId="2423591183" sldId="351"/>
            <ac:spMk id="491" creationId="{38B66E93-D1E9-1F7C-E748-68CA49CBC20C}"/>
          </ac:spMkLst>
        </pc:spChg>
      </pc:sldChg>
      <pc:sldChg chg="modSp mod">
        <pc:chgData name="Philippe VERSAUD" userId="967901b8-1308-410a-86b0-dc6cb7ddc55b" providerId="ADAL" clId="{FC9AC1C1-D6AE-4797-A586-1B7327255F0C}" dt="2026-09-22T07:35:46.469" v="1344" actId="790"/>
        <pc:sldMkLst>
          <pc:docMk/>
          <pc:sldMk cId="1189294281" sldId="352"/>
        </pc:sldMkLst>
        <pc:spChg chg="mod">
          <ac:chgData name="Philippe VERSAUD" userId="967901b8-1308-410a-86b0-dc6cb7ddc55b" providerId="ADAL" clId="{FC9AC1C1-D6AE-4797-A586-1B7327255F0C}" dt="2026-09-22T07:35:46.469" v="1344" actId="790"/>
          <ac:spMkLst>
            <pc:docMk/>
            <pc:sldMk cId="1189294281" sldId="352"/>
            <ac:spMk id="4" creationId="{98FCDAF7-ECF2-547A-B3F5-9E67B0BFD5FF}"/>
          </ac:spMkLst>
        </pc:spChg>
        <pc:spChg chg="mod">
          <ac:chgData name="Philippe VERSAUD" userId="967901b8-1308-410a-86b0-dc6cb7ddc55b" providerId="ADAL" clId="{FC9AC1C1-D6AE-4797-A586-1B7327255F0C}" dt="2026-09-22T07:35:46.469" v="1344" actId="790"/>
          <ac:spMkLst>
            <pc:docMk/>
            <pc:sldMk cId="1189294281" sldId="352"/>
            <ac:spMk id="6" creationId="{CE442139-5ABA-C9DD-CD19-E481A986D222}"/>
          </ac:spMkLst>
        </pc:spChg>
        <pc:spChg chg="mod">
          <ac:chgData name="Philippe VERSAUD" userId="967901b8-1308-410a-86b0-dc6cb7ddc55b" providerId="ADAL" clId="{FC9AC1C1-D6AE-4797-A586-1B7327255F0C}" dt="2026-09-22T07:35:46.469" v="1344" actId="790"/>
          <ac:spMkLst>
            <pc:docMk/>
            <pc:sldMk cId="1189294281" sldId="352"/>
            <ac:spMk id="13" creationId="{399EB94F-E52E-2B83-DEA4-29AA98985C81}"/>
          </ac:spMkLst>
        </pc:spChg>
        <pc:spChg chg="mod">
          <ac:chgData name="Philippe VERSAUD" userId="967901b8-1308-410a-86b0-dc6cb7ddc55b" providerId="ADAL" clId="{FC9AC1C1-D6AE-4797-A586-1B7327255F0C}" dt="2026-09-22T07:35:46.469" v="1344" actId="790"/>
          <ac:spMkLst>
            <pc:docMk/>
            <pc:sldMk cId="1189294281" sldId="352"/>
            <ac:spMk id="14" creationId="{6273B36B-1BE9-0AFA-7ED5-65B199C696FA}"/>
          </ac:spMkLst>
        </pc:spChg>
        <pc:spChg chg="mod">
          <ac:chgData name="Philippe VERSAUD" userId="967901b8-1308-410a-86b0-dc6cb7ddc55b" providerId="ADAL" clId="{FC9AC1C1-D6AE-4797-A586-1B7327255F0C}" dt="2026-09-22T07:35:46.469" v="1344" actId="790"/>
          <ac:spMkLst>
            <pc:docMk/>
            <pc:sldMk cId="1189294281" sldId="352"/>
            <ac:spMk id="21" creationId="{7C19DDDB-4A4B-DE2F-0AD3-0F01D993DC8D}"/>
          </ac:spMkLst>
        </pc:spChg>
      </pc:sldChg>
      <pc:sldChg chg="modSp mod">
        <pc:chgData name="Philippe VERSAUD" userId="967901b8-1308-410a-86b0-dc6cb7ddc55b" providerId="ADAL" clId="{FC9AC1C1-D6AE-4797-A586-1B7327255F0C}" dt="2026-09-22T07:35:46.469" v="1344" actId="790"/>
        <pc:sldMkLst>
          <pc:docMk/>
          <pc:sldMk cId="1343836435" sldId="353"/>
        </pc:sldMkLst>
        <pc:spChg chg="mod">
          <ac:chgData name="Philippe VERSAUD" userId="967901b8-1308-410a-86b0-dc6cb7ddc55b" providerId="ADAL" clId="{FC9AC1C1-D6AE-4797-A586-1B7327255F0C}" dt="2026-09-22T07:35:46.469" v="1344" actId="790"/>
          <ac:spMkLst>
            <pc:docMk/>
            <pc:sldMk cId="1343836435" sldId="353"/>
            <ac:spMk id="2" creationId="{02BC8CAC-3A37-1C9D-C43C-AD77E0BA4E2E}"/>
          </ac:spMkLst>
        </pc:spChg>
        <pc:spChg chg="mod">
          <ac:chgData name="Philippe VERSAUD" userId="967901b8-1308-410a-86b0-dc6cb7ddc55b" providerId="ADAL" clId="{FC9AC1C1-D6AE-4797-A586-1B7327255F0C}" dt="2026-09-22T07:35:46.469" v="1344" actId="790"/>
          <ac:spMkLst>
            <pc:docMk/>
            <pc:sldMk cId="1343836435" sldId="353"/>
            <ac:spMk id="4" creationId="{AAF5AA2D-775C-58F1-9073-691158740851}"/>
          </ac:spMkLst>
        </pc:spChg>
        <pc:spChg chg="mod">
          <ac:chgData name="Philippe VERSAUD" userId="967901b8-1308-410a-86b0-dc6cb7ddc55b" providerId="ADAL" clId="{FC9AC1C1-D6AE-4797-A586-1B7327255F0C}" dt="2026-09-22T07:35:46.469" v="1344" actId="790"/>
          <ac:spMkLst>
            <pc:docMk/>
            <pc:sldMk cId="1343836435" sldId="353"/>
            <ac:spMk id="6" creationId="{73A44D7C-3E8A-19CB-563F-E14DDC71F3C0}"/>
          </ac:spMkLst>
        </pc:spChg>
        <pc:spChg chg="mod">
          <ac:chgData name="Philippe VERSAUD" userId="967901b8-1308-410a-86b0-dc6cb7ddc55b" providerId="ADAL" clId="{FC9AC1C1-D6AE-4797-A586-1B7327255F0C}" dt="2026-09-22T07:35:46.469" v="1344" actId="790"/>
          <ac:spMkLst>
            <pc:docMk/>
            <pc:sldMk cId="1343836435" sldId="353"/>
            <ac:spMk id="13" creationId="{2B09C95C-58AF-AE84-6C84-64348AC06C1F}"/>
          </ac:spMkLst>
        </pc:spChg>
        <pc:spChg chg="mod">
          <ac:chgData name="Philippe VERSAUD" userId="967901b8-1308-410a-86b0-dc6cb7ddc55b" providerId="ADAL" clId="{FC9AC1C1-D6AE-4797-A586-1B7327255F0C}" dt="2026-09-22T07:35:46.469" v="1344" actId="790"/>
          <ac:spMkLst>
            <pc:docMk/>
            <pc:sldMk cId="1343836435" sldId="353"/>
            <ac:spMk id="14" creationId="{16E9213C-8EFD-3510-9343-51C2E62B215F}"/>
          </ac:spMkLst>
        </pc:spChg>
        <pc:spChg chg="mod">
          <ac:chgData name="Philippe VERSAUD" userId="967901b8-1308-410a-86b0-dc6cb7ddc55b" providerId="ADAL" clId="{FC9AC1C1-D6AE-4797-A586-1B7327255F0C}" dt="2026-09-22T07:35:46.469" v="1344" actId="790"/>
          <ac:spMkLst>
            <pc:docMk/>
            <pc:sldMk cId="1343836435" sldId="353"/>
            <ac:spMk id="21" creationId="{4B775764-96C6-09A7-AC93-B257BE30CA9B}"/>
          </ac:spMkLst>
        </pc:spChg>
        <pc:spChg chg="mod">
          <ac:chgData name="Philippe VERSAUD" userId="967901b8-1308-410a-86b0-dc6cb7ddc55b" providerId="ADAL" clId="{FC9AC1C1-D6AE-4797-A586-1B7327255F0C}" dt="2026-09-22T07:35:46.469" v="1344" actId="790"/>
          <ac:spMkLst>
            <pc:docMk/>
            <pc:sldMk cId="1343836435" sldId="353"/>
            <ac:spMk id="25" creationId="{E2968726-5637-78A3-D54E-8292CE0615B6}"/>
          </ac:spMkLst>
        </pc:spChg>
      </pc:sldChg>
      <pc:sldChg chg="modSp mod ord">
        <pc:chgData name="Philippe VERSAUD" userId="967901b8-1308-410a-86b0-dc6cb7ddc55b" providerId="ADAL" clId="{FC9AC1C1-D6AE-4797-A586-1B7327255F0C}" dt="2026-09-22T07:35:46.469" v="1344" actId="790"/>
        <pc:sldMkLst>
          <pc:docMk/>
          <pc:sldMk cId="1822732535" sldId="354"/>
        </pc:sldMkLst>
        <pc:spChg chg="mod">
          <ac:chgData name="Philippe VERSAUD" userId="967901b8-1308-410a-86b0-dc6cb7ddc55b" providerId="ADAL" clId="{FC9AC1C1-D6AE-4797-A586-1B7327255F0C}" dt="2026-09-22T07:35:46.469" v="1344" actId="790"/>
          <ac:spMkLst>
            <pc:docMk/>
            <pc:sldMk cId="1822732535" sldId="354"/>
            <ac:spMk id="2" creationId="{D7911153-0904-D77A-7295-0BE9DD12B213}"/>
          </ac:spMkLst>
        </pc:spChg>
        <pc:spChg chg="mod">
          <ac:chgData name="Philippe VERSAUD" userId="967901b8-1308-410a-86b0-dc6cb7ddc55b" providerId="ADAL" clId="{FC9AC1C1-D6AE-4797-A586-1B7327255F0C}" dt="2026-09-22T07:35:46.469" v="1344" actId="790"/>
          <ac:spMkLst>
            <pc:docMk/>
            <pc:sldMk cId="1822732535" sldId="354"/>
            <ac:spMk id="4" creationId="{3F99FB9F-2CED-CE09-3420-4667C1552A82}"/>
          </ac:spMkLst>
        </pc:spChg>
        <pc:spChg chg="mod">
          <ac:chgData name="Philippe VERSAUD" userId="967901b8-1308-410a-86b0-dc6cb7ddc55b" providerId="ADAL" clId="{FC9AC1C1-D6AE-4797-A586-1B7327255F0C}" dt="2026-09-22T07:35:46.469" v="1344" actId="790"/>
          <ac:spMkLst>
            <pc:docMk/>
            <pc:sldMk cId="1822732535" sldId="354"/>
            <ac:spMk id="6" creationId="{05A0E0D0-F2A7-EABD-A247-15A02B017C38}"/>
          </ac:spMkLst>
        </pc:spChg>
        <pc:spChg chg="mod">
          <ac:chgData name="Philippe VERSAUD" userId="967901b8-1308-410a-86b0-dc6cb7ddc55b" providerId="ADAL" clId="{FC9AC1C1-D6AE-4797-A586-1B7327255F0C}" dt="2026-09-22T07:35:46.469" v="1344" actId="790"/>
          <ac:spMkLst>
            <pc:docMk/>
            <pc:sldMk cId="1822732535" sldId="354"/>
            <ac:spMk id="13" creationId="{9ECE5ECC-F7FD-331D-E6DA-8807EAE3B731}"/>
          </ac:spMkLst>
        </pc:spChg>
        <pc:spChg chg="mod">
          <ac:chgData name="Philippe VERSAUD" userId="967901b8-1308-410a-86b0-dc6cb7ddc55b" providerId="ADAL" clId="{FC9AC1C1-D6AE-4797-A586-1B7327255F0C}" dt="2026-09-22T07:35:46.469" v="1344" actId="790"/>
          <ac:spMkLst>
            <pc:docMk/>
            <pc:sldMk cId="1822732535" sldId="354"/>
            <ac:spMk id="14" creationId="{5084692B-BCE2-904F-0478-6CDC85453281}"/>
          </ac:spMkLst>
        </pc:spChg>
        <pc:spChg chg="mod">
          <ac:chgData name="Philippe VERSAUD" userId="967901b8-1308-410a-86b0-dc6cb7ddc55b" providerId="ADAL" clId="{FC9AC1C1-D6AE-4797-A586-1B7327255F0C}" dt="2026-09-22T07:35:46.469" v="1344" actId="790"/>
          <ac:spMkLst>
            <pc:docMk/>
            <pc:sldMk cId="1822732535" sldId="354"/>
            <ac:spMk id="21" creationId="{C2C32CAC-DB54-3C3D-3E6A-34DE57443ABA}"/>
          </ac:spMkLst>
        </pc:spChg>
        <pc:spChg chg="mod">
          <ac:chgData name="Philippe VERSAUD" userId="967901b8-1308-410a-86b0-dc6cb7ddc55b" providerId="ADAL" clId="{FC9AC1C1-D6AE-4797-A586-1B7327255F0C}" dt="2026-09-22T07:35:46.469" v="1344" actId="790"/>
          <ac:spMkLst>
            <pc:docMk/>
            <pc:sldMk cId="1822732535" sldId="354"/>
            <ac:spMk id="25" creationId="{07E763EF-0AB6-F1FA-C4F6-B032E50F2DD7}"/>
          </ac:spMkLst>
        </pc:spChg>
      </pc:sldChg>
      <pc:sldChg chg="modSp mod ord">
        <pc:chgData name="Philippe VERSAUD" userId="967901b8-1308-410a-86b0-dc6cb7ddc55b" providerId="ADAL" clId="{FC9AC1C1-D6AE-4797-A586-1B7327255F0C}" dt="2026-09-22T07:35:46.469" v="1344" actId="790"/>
        <pc:sldMkLst>
          <pc:docMk/>
          <pc:sldMk cId="4126316197" sldId="355"/>
        </pc:sldMkLst>
        <pc:spChg chg="mod">
          <ac:chgData name="Philippe VERSAUD" userId="967901b8-1308-410a-86b0-dc6cb7ddc55b" providerId="ADAL" clId="{FC9AC1C1-D6AE-4797-A586-1B7327255F0C}" dt="2026-09-22T07:35:46.469" v="1344" actId="790"/>
          <ac:spMkLst>
            <pc:docMk/>
            <pc:sldMk cId="4126316197" sldId="355"/>
            <ac:spMk id="2" creationId="{1955FD35-9611-BE73-C060-FA1C0997A6F2}"/>
          </ac:spMkLst>
        </pc:spChg>
        <pc:spChg chg="mod">
          <ac:chgData name="Philippe VERSAUD" userId="967901b8-1308-410a-86b0-dc6cb7ddc55b" providerId="ADAL" clId="{FC9AC1C1-D6AE-4797-A586-1B7327255F0C}" dt="2026-09-22T07:35:46.469" v="1344" actId="790"/>
          <ac:spMkLst>
            <pc:docMk/>
            <pc:sldMk cId="4126316197" sldId="355"/>
            <ac:spMk id="4" creationId="{073F4F0A-7BEF-913A-2205-749321F0A231}"/>
          </ac:spMkLst>
        </pc:spChg>
        <pc:spChg chg="mod">
          <ac:chgData name="Philippe VERSAUD" userId="967901b8-1308-410a-86b0-dc6cb7ddc55b" providerId="ADAL" clId="{FC9AC1C1-D6AE-4797-A586-1B7327255F0C}" dt="2026-09-22T07:35:46.469" v="1344" actId="790"/>
          <ac:spMkLst>
            <pc:docMk/>
            <pc:sldMk cId="4126316197" sldId="355"/>
            <ac:spMk id="6" creationId="{B58B0A56-62F5-8022-5B93-A708183FA8B5}"/>
          </ac:spMkLst>
        </pc:spChg>
        <pc:spChg chg="mod">
          <ac:chgData name="Philippe VERSAUD" userId="967901b8-1308-410a-86b0-dc6cb7ddc55b" providerId="ADAL" clId="{FC9AC1C1-D6AE-4797-A586-1B7327255F0C}" dt="2026-09-22T07:35:46.469" v="1344" actId="790"/>
          <ac:spMkLst>
            <pc:docMk/>
            <pc:sldMk cId="4126316197" sldId="355"/>
            <ac:spMk id="13" creationId="{001700BE-A5E4-BC9A-A50C-1BCB2D3D5C89}"/>
          </ac:spMkLst>
        </pc:spChg>
        <pc:spChg chg="mod">
          <ac:chgData name="Philippe VERSAUD" userId="967901b8-1308-410a-86b0-dc6cb7ddc55b" providerId="ADAL" clId="{FC9AC1C1-D6AE-4797-A586-1B7327255F0C}" dt="2026-09-22T07:35:46.469" v="1344" actId="790"/>
          <ac:spMkLst>
            <pc:docMk/>
            <pc:sldMk cId="4126316197" sldId="355"/>
            <ac:spMk id="14" creationId="{93E56C9B-7FB5-81E7-70B5-38150C60980A}"/>
          </ac:spMkLst>
        </pc:spChg>
        <pc:spChg chg="mod">
          <ac:chgData name="Philippe VERSAUD" userId="967901b8-1308-410a-86b0-dc6cb7ddc55b" providerId="ADAL" clId="{FC9AC1C1-D6AE-4797-A586-1B7327255F0C}" dt="2026-09-22T07:35:46.469" v="1344" actId="790"/>
          <ac:spMkLst>
            <pc:docMk/>
            <pc:sldMk cId="4126316197" sldId="355"/>
            <ac:spMk id="21" creationId="{D18E8BE3-3CE5-BE75-E327-95C0C3A9326B}"/>
          </ac:spMkLst>
        </pc:spChg>
        <pc:spChg chg="mod">
          <ac:chgData name="Philippe VERSAUD" userId="967901b8-1308-410a-86b0-dc6cb7ddc55b" providerId="ADAL" clId="{FC9AC1C1-D6AE-4797-A586-1B7327255F0C}" dt="2026-09-22T07:35:46.469" v="1344" actId="790"/>
          <ac:spMkLst>
            <pc:docMk/>
            <pc:sldMk cId="4126316197" sldId="355"/>
            <ac:spMk id="25" creationId="{41324BC8-3E2D-CCB7-3054-244072C9C151}"/>
          </ac:spMkLst>
        </pc:spChg>
      </pc:sldChg>
      <pc:sldChg chg="modSp mod">
        <pc:chgData name="Philippe VERSAUD" userId="967901b8-1308-410a-86b0-dc6cb7ddc55b" providerId="ADAL" clId="{FC9AC1C1-D6AE-4797-A586-1B7327255F0C}" dt="2026-09-22T07:35:46.469" v="1344" actId="790"/>
        <pc:sldMkLst>
          <pc:docMk/>
          <pc:sldMk cId="1803206657" sldId="356"/>
        </pc:sldMkLst>
        <pc:spChg chg="mod">
          <ac:chgData name="Philippe VERSAUD" userId="967901b8-1308-410a-86b0-dc6cb7ddc55b" providerId="ADAL" clId="{FC9AC1C1-D6AE-4797-A586-1B7327255F0C}" dt="2026-09-22T07:35:46.469" v="1344" actId="790"/>
          <ac:spMkLst>
            <pc:docMk/>
            <pc:sldMk cId="1803206657" sldId="356"/>
            <ac:spMk id="2" creationId="{2C196F19-269E-0C4C-9041-A4396215CC74}"/>
          </ac:spMkLst>
        </pc:spChg>
        <pc:spChg chg="mod">
          <ac:chgData name="Philippe VERSAUD" userId="967901b8-1308-410a-86b0-dc6cb7ddc55b" providerId="ADAL" clId="{FC9AC1C1-D6AE-4797-A586-1B7327255F0C}" dt="2026-09-22T07:35:46.469" v="1344" actId="790"/>
          <ac:spMkLst>
            <pc:docMk/>
            <pc:sldMk cId="1803206657" sldId="356"/>
            <ac:spMk id="4" creationId="{F807F53E-A593-FEDA-CA1C-A8EABD51FE2D}"/>
          </ac:spMkLst>
        </pc:spChg>
        <pc:spChg chg="mod">
          <ac:chgData name="Philippe VERSAUD" userId="967901b8-1308-410a-86b0-dc6cb7ddc55b" providerId="ADAL" clId="{FC9AC1C1-D6AE-4797-A586-1B7327255F0C}" dt="2026-09-22T07:35:46.469" v="1344" actId="790"/>
          <ac:spMkLst>
            <pc:docMk/>
            <pc:sldMk cId="1803206657" sldId="356"/>
            <ac:spMk id="6" creationId="{D4EB3E6E-09EC-E70B-F20A-E0D45194600D}"/>
          </ac:spMkLst>
        </pc:spChg>
        <pc:spChg chg="mod">
          <ac:chgData name="Philippe VERSAUD" userId="967901b8-1308-410a-86b0-dc6cb7ddc55b" providerId="ADAL" clId="{FC9AC1C1-D6AE-4797-A586-1B7327255F0C}" dt="2026-09-22T07:35:46.469" v="1344" actId="790"/>
          <ac:spMkLst>
            <pc:docMk/>
            <pc:sldMk cId="1803206657" sldId="356"/>
            <ac:spMk id="13" creationId="{674E5601-8FDC-04A7-078F-79C04CBBAD4F}"/>
          </ac:spMkLst>
        </pc:spChg>
        <pc:spChg chg="mod">
          <ac:chgData name="Philippe VERSAUD" userId="967901b8-1308-410a-86b0-dc6cb7ddc55b" providerId="ADAL" clId="{FC9AC1C1-D6AE-4797-A586-1B7327255F0C}" dt="2026-09-22T07:35:46.469" v="1344" actId="790"/>
          <ac:spMkLst>
            <pc:docMk/>
            <pc:sldMk cId="1803206657" sldId="356"/>
            <ac:spMk id="14" creationId="{96CCB983-B000-5ECE-36D3-54F2DB49F99E}"/>
          </ac:spMkLst>
        </pc:spChg>
        <pc:spChg chg="mod">
          <ac:chgData name="Philippe VERSAUD" userId="967901b8-1308-410a-86b0-dc6cb7ddc55b" providerId="ADAL" clId="{FC9AC1C1-D6AE-4797-A586-1B7327255F0C}" dt="2026-09-22T07:35:46.469" v="1344" actId="790"/>
          <ac:spMkLst>
            <pc:docMk/>
            <pc:sldMk cId="1803206657" sldId="356"/>
            <ac:spMk id="21" creationId="{27D2C3A2-80D3-E598-D25E-1BCE50BE62EA}"/>
          </ac:spMkLst>
        </pc:spChg>
        <pc:spChg chg="mod">
          <ac:chgData name="Philippe VERSAUD" userId="967901b8-1308-410a-86b0-dc6cb7ddc55b" providerId="ADAL" clId="{FC9AC1C1-D6AE-4797-A586-1B7327255F0C}" dt="2026-09-22T07:35:46.469" v="1344" actId="790"/>
          <ac:spMkLst>
            <pc:docMk/>
            <pc:sldMk cId="1803206657" sldId="356"/>
            <ac:spMk id="25" creationId="{8DD1D789-219D-8878-7652-1DDEEF54299F}"/>
          </ac:spMkLst>
        </pc:spChg>
      </pc:sldChg>
      <pc:sldChg chg="modSp mod">
        <pc:chgData name="Philippe VERSAUD" userId="967901b8-1308-410a-86b0-dc6cb7ddc55b" providerId="ADAL" clId="{FC9AC1C1-D6AE-4797-A586-1B7327255F0C}" dt="2026-09-22T07:35:46.469" v="1344" actId="790"/>
        <pc:sldMkLst>
          <pc:docMk/>
          <pc:sldMk cId="4045898126" sldId="357"/>
        </pc:sldMkLst>
        <pc:spChg chg="mod">
          <ac:chgData name="Philippe VERSAUD" userId="967901b8-1308-410a-86b0-dc6cb7ddc55b" providerId="ADAL" clId="{FC9AC1C1-D6AE-4797-A586-1B7327255F0C}" dt="2026-09-22T07:35:46.469" v="1344" actId="790"/>
          <ac:spMkLst>
            <pc:docMk/>
            <pc:sldMk cId="4045898126" sldId="357"/>
            <ac:spMk id="2" creationId="{18C152E4-EA1A-74EA-9F5A-DA4FA4BFF9FD}"/>
          </ac:spMkLst>
        </pc:spChg>
        <pc:spChg chg="mod">
          <ac:chgData name="Philippe VERSAUD" userId="967901b8-1308-410a-86b0-dc6cb7ddc55b" providerId="ADAL" clId="{FC9AC1C1-D6AE-4797-A586-1B7327255F0C}" dt="2026-09-22T07:35:46.469" v="1344" actId="790"/>
          <ac:spMkLst>
            <pc:docMk/>
            <pc:sldMk cId="4045898126" sldId="357"/>
            <ac:spMk id="4" creationId="{10CEF9EB-0521-50FC-21A8-DC8B000C6D34}"/>
          </ac:spMkLst>
        </pc:spChg>
        <pc:spChg chg="mod">
          <ac:chgData name="Philippe VERSAUD" userId="967901b8-1308-410a-86b0-dc6cb7ddc55b" providerId="ADAL" clId="{FC9AC1C1-D6AE-4797-A586-1B7327255F0C}" dt="2026-09-22T07:35:46.469" v="1344" actId="790"/>
          <ac:spMkLst>
            <pc:docMk/>
            <pc:sldMk cId="4045898126" sldId="357"/>
            <ac:spMk id="5" creationId="{DE6F98CA-072A-EFF3-E475-C127F8158DB7}"/>
          </ac:spMkLst>
        </pc:spChg>
        <pc:spChg chg="mod">
          <ac:chgData name="Philippe VERSAUD" userId="967901b8-1308-410a-86b0-dc6cb7ddc55b" providerId="ADAL" clId="{FC9AC1C1-D6AE-4797-A586-1B7327255F0C}" dt="2026-09-22T07:35:46.469" v="1344" actId="790"/>
          <ac:spMkLst>
            <pc:docMk/>
            <pc:sldMk cId="4045898126" sldId="357"/>
            <ac:spMk id="6" creationId="{631DCD20-9A92-2FA2-1CA2-EB5430CECC21}"/>
          </ac:spMkLst>
        </pc:spChg>
        <pc:spChg chg="mod">
          <ac:chgData name="Philippe VERSAUD" userId="967901b8-1308-410a-86b0-dc6cb7ddc55b" providerId="ADAL" clId="{FC9AC1C1-D6AE-4797-A586-1B7327255F0C}" dt="2026-09-22T07:35:46.469" v="1344" actId="790"/>
          <ac:spMkLst>
            <pc:docMk/>
            <pc:sldMk cId="4045898126" sldId="357"/>
            <ac:spMk id="13" creationId="{D4152274-E2F9-F902-317F-CBD04EB03E3B}"/>
          </ac:spMkLst>
        </pc:spChg>
        <pc:spChg chg="mod">
          <ac:chgData name="Philippe VERSAUD" userId="967901b8-1308-410a-86b0-dc6cb7ddc55b" providerId="ADAL" clId="{FC9AC1C1-D6AE-4797-A586-1B7327255F0C}" dt="2026-09-22T07:35:46.469" v="1344" actId="790"/>
          <ac:spMkLst>
            <pc:docMk/>
            <pc:sldMk cId="4045898126" sldId="357"/>
            <ac:spMk id="14" creationId="{6FE46283-0563-5706-D7A1-F99B45A2F8F3}"/>
          </ac:spMkLst>
        </pc:spChg>
        <pc:spChg chg="mod">
          <ac:chgData name="Philippe VERSAUD" userId="967901b8-1308-410a-86b0-dc6cb7ddc55b" providerId="ADAL" clId="{FC9AC1C1-D6AE-4797-A586-1B7327255F0C}" dt="2026-09-22T07:35:46.469" v="1344" actId="790"/>
          <ac:spMkLst>
            <pc:docMk/>
            <pc:sldMk cId="4045898126" sldId="357"/>
            <ac:spMk id="21" creationId="{28308D00-8C5B-408E-0208-A5EAAA31C819}"/>
          </ac:spMkLst>
        </pc:spChg>
        <pc:spChg chg="mod">
          <ac:chgData name="Philippe VERSAUD" userId="967901b8-1308-410a-86b0-dc6cb7ddc55b" providerId="ADAL" clId="{FC9AC1C1-D6AE-4797-A586-1B7327255F0C}" dt="2026-09-22T07:35:46.469" v="1344" actId="790"/>
          <ac:spMkLst>
            <pc:docMk/>
            <pc:sldMk cId="4045898126" sldId="357"/>
            <ac:spMk id="24" creationId="{65A3146E-E6D3-C64D-BF7A-735ED6A73561}"/>
          </ac:spMkLst>
        </pc:spChg>
        <pc:spChg chg="mod">
          <ac:chgData name="Philippe VERSAUD" userId="967901b8-1308-410a-86b0-dc6cb7ddc55b" providerId="ADAL" clId="{FC9AC1C1-D6AE-4797-A586-1B7327255F0C}" dt="2026-09-22T07:35:46.469" v="1344" actId="790"/>
          <ac:spMkLst>
            <pc:docMk/>
            <pc:sldMk cId="4045898126" sldId="357"/>
            <ac:spMk id="26" creationId="{8CBDB7DF-EC0A-CD5E-3076-87A4B2FD2E40}"/>
          </ac:spMkLst>
        </pc:spChg>
        <pc:spChg chg="mod">
          <ac:chgData name="Philippe VERSAUD" userId="967901b8-1308-410a-86b0-dc6cb7ddc55b" providerId="ADAL" clId="{FC9AC1C1-D6AE-4797-A586-1B7327255F0C}" dt="2026-09-22T07:35:46.469" v="1344" actId="790"/>
          <ac:spMkLst>
            <pc:docMk/>
            <pc:sldMk cId="4045898126" sldId="357"/>
            <ac:spMk id="29" creationId="{24CB5BE1-5A7E-C0F9-4A6C-3BCA1796E01C}"/>
          </ac:spMkLst>
        </pc:spChg>
      </pc:sldChg>
      <pc:sldChg chg="addSp delSp modSp add mod">
        <pc:chgData name="Philippe VERSAUD" userId="967901b8-1308-410a-86b0-dc6cb7ddc55b" providerId="ADAL" clId="{FC9AC1C1-D6AE-4797-A586-1B7327255F0C}" dt="2026-09-22T07:36:19.432" v="1392" actId="1076"/>
        <pc:sldMkLst>
          <pc:docMk/>
          <pc:sldMk cId="1801048877" sldId="358"/>
        </pc:sldMkLst>
        <pc:spChg chg="del">
          <ac:chgData name="Philippe VERSAUD" userId="967901b8-1308-410a-86b0-dc6cb7ddc55b" providerId="ADAL" clId="{FC9AC1C1-D6AE-4797-A586-1B7327255F0C}" dt="2026-09-22T07:25:00.103" v="652" actId="478"/>
          <ac:spMkLst>
            <pc:docMk/>
            <pc:sldMk cId="1801048877" sldId="358"/>
            <ac:spMk id="2" creationId="{B4EDBB1E-47B7-19A3-75FC-DDB87893B635}"/>
          </ac:spMkLst>
        </pc:spChg>
        <pc:spChg chg="add mod">
          <ac:chgData name="Philippe VERSAUD" userId="967901b8-1308-410a-86b0-dc6cb7ddc55b" providerId="ADAL" clId="{FC9AC1C1-D6AE-4797-A586-1B7327255F0C}" dt="2026-09-22T07:35:46.469" v="1344" actId="790"/>
          <ac:spMkLst>
            <pc:docMk/>
            <pc:sldMk cId="1801048877" sldId="358"/>
            <ac:spMk id="3" creationId="{056B9CAF-57AF-F3C8-D285-8D6C34713F60}"/>
          </ac:spMkLst>
        </pc:spChg>
        <pc:spChg chg="add mod">
          <ac:chgData name="Philippe VERSAUD" userId="967901b8-1308-410a-86b0-dc6cb7ddc55b" providerId="ADAL" clId="{FC9AC1C1-D6AE-4797-A586-1B7327255F0C}" dt="2026-09-22T07:36:19.432" v="1392" actId="1076"/>
          <ac:spMkLst>
            <pc:docMk/>
            <pc:sldMk cId="1801048877" sldId="358"/>
            <ac:spMk id="5" creationId="{5E0947BD-FF15-F514-46DD-D3CCCF6930EE}"/>
          </ac:spMkLst>
        </pc:spChg>
        <pc:spChg chg="mod">
          <ac:chgData name="Philippe VERSAUD" userId="967901b8-1308-410a-86b0-dc6cb7ddc55b" providerId="ADAL" clId="{FC9AC1C1-D6AE-4797-A586-1B7327255F0C}" dt="2026-09-22T07:35:46.469" v="1344" actId="790"/>
          <ac:spMkLst>
            <pc:docMk/>
            <pc:sldMk cId="1801048877" sldId="358"/>
            <ac:spMk id="6" creationId="{2650C29D-1520-7322-3850-26658ADE499E}"/>
          </ac:spMkLst>
        </pc:spChg>
        <pc:spChg chg="mod">
          <ac:chgData name="Philippe VERSAUD" userId="967901b8-1308-410a-86b0-dc6cb7ddc55b" providerId="ADAL" clId="{FC9AC1C1-D6AE-4797-A586-1B7327255F0C}" dt="2026-09-22T07:35:46.469" v="1344" actId="790"/>
          <ac:spMkLst>
            <pc:docMk/>
            <pc:sldMk cId="1801048877" sldId="358"/>
            <ac:spMk id="487" creationId="{260A78B9-3704-99F8-EA09-C1303BA537A5}"/>
          </ac:spMkLst>
        </pc:spChg>
        <pc:spChg chg="del mod">
          <ac:chgData name="Philippe VERSAUD" userId="967901b8-1308-410a-86b0-dc6cb7ddc55b" providerId="ADAL" clId="{FC9AC1C1-D6AE-4797-A586-1B7327255F0C}" dt="2026-09-22T07:25:00.109" v="654"/>
          <ac:spMkLst>
            <pc:docMk/>
            <pc:sldMk cId="1801048877" sldId="358"/>
            <ac:spMk id="488" creationId="{FA877B7E-BC3F-66E7-7AF1-BB8F148076AB}"/>
          </ac:spMkLst>
        </pc:spChg>
        <pc:spChg chg="mod">
          <ac:chgData name="Philippe VERSAUD" userId="967901b8-1308-410a-86b0-dc6cb7ddc55b" providerId="ADAL" clId="{FC9AC1C1-D6AE-4797-A586-1B7327255F0C}" dt="2026-09-22T07:35:46.469" v="1344" actId="790"/>
          <ac:spMkLst>
            <pc:docMk/>
            <pc:sldMk cId="1801048877" sldId="358"/>
            <ac:spMk id="489" creationId="{C721BD8D-476E-A357-99D4-BC214C9061F6}"/>
          </ac:spMkLst>
        </pc:spChg>
        <pc:spChg chg="mod">
          <ac:chgData name="Philippe VERSAUD" userId="967901b8-1308-410a-86b0-dc6cb7ddc55b" providerId="ADAL" clId="{FC9AC1C1-D6AE-4797-A586-1B7327255F0C}" dt="2026-09-22T07:35:46.469" v="1344" actId="790"/>
          <ac:spMkLst>
            <pc:docMk/>
            <pc:sldMk cId="1801048877" sldId="358"/>
            <ac:spMk id="490" creationId="{D4D21EC3-780E-236C-34D0-D66E7F846BA8}"/>
          </ac:spMkLst>
        </pc:spChg>
        <pc:spChg chg="mod">
          <ac:chgData name="Philippe VERSAUD" userId="967901b8-1308-410a-86b0-dc6cb7ddc55b" providerId="ADAL" clId="{FC9AC1C1-D6AE-4797-A586-1B7327255F0C}" dt="2026-09-22T07:35:46.469" v="1344" actId="790"/>
          <ac:spMkLst>
            <pc:docMk/>
            <pc:sldMk cId="1801048877" sldId="358"/>
            <ac:spMk id="491" creationId="{4E7164EF-E230-693E-F2ED-391DC711FFE3}"/>
          </ac:spMkLst>
        </pc:spChg>
      </pc:sldChg>
      <pc:sldChg chg="addSp delSp modSp add mod">
        <pc:chgData name="Philippe VERSAUD" userId="967901b8-1308-410a-86b0-dc6cb7ddc55b" providerId="ADAL" clId="{FC9AC1C1-D6AE-4797-A586-1B7327255F0C}" dt="2026-09-23T04:43:07.200" v="1473" actId="1076"/>
        <pc:sldMkLst>
          <pc:docMk/>
          <pc:sldMk cId="4187859945" sldId="359"/>
        </pc:sldMkLst>
        <pc:spChg chg="add mod">
          <ac:chgData name="Philippe VERSAUD" userId="967901b8-1308-410a-86b0-dc6cb7ddc55b" providerId="ADAL" clId="{FC9AC1C1-D6AE-4797-A586-1B7327255F0C}" dt="2026-09-23T04:43:07.200" v="1473" actId="1076"/>
          <ac:spMkLst>
            <pc:docMk/>
            <pc:sldMk cId="4187859945" sldId="359"/>
            <ac:spMk id="2" creationId="{5EBC94D1-AB87-488E-06B0-C535D29DCB53}"/>
          </ac:spMkLst>
        </pc:spChg>
        <pc:spChg chg="mod">
          <ac:chgData name="Philippe VERSAUD" userId="967901b8-1308-410a-86b0-dc6cb7ddc55b" providerId="ADAL" clId="{FC9AC1C1-D6AE-4797-A586-1B7327255F0C}" dt="2026-09-23T04:42:11.823" v="1430" actId="207"/>
          <ac:spMkLst>
            <pc:docMk/>
            <pc:sldMk cId="4187859945" sldId="359"/>
            <ac:spMk id="3" creationId="{C13CFB97-5FC8-EE6D-AFB6-CE13434FFDB1}"/>
          </ac:spMkLst>
        </pc:spChg>
        <pc:spChg chg="del mod">
          <ac:chgData name="Philippe VERSAUD" userId="967901b8-1308-410a-86b0-dc6cb7ddc55b" providerId="ADAL" clId="{FC9AC1C1-D6AE-4797-A586-1B7327255F0C}" dt="2026-09-23T04:39:53.759" v="1402"/>
          <ac:spMkLst>
            <pc:docMk/>
            <pc:sldMk cId="4187859945" sldId="359"/>
            <ac:spMk id="5" creationId="{30B95440-A1C2-6C47-DE23-874C18661646}"/>
          </ac:spMkLst>
        </pc:spChg>
        <pc:spChg chg="del mod">
          <ac:chgData name="Philippe VERSAUD" userId="967901b8-1308-410a-86b0-dc6cb7ddc55b" providerId="ADAL" clId="{FC9AC1C1-D6AE-4797-A586-1B7327255F0C}" dt="2026-09-23T04:39:53.748" v="1400" actId="478"/>
          <ac:spMkLst>
            <pc:docMk/>
            <pc:sldMk cId="4187859945" sldId="359"/>
            <ac:spMk id="6" creationId="{025326A3-4D8D-BA68-48B3-4122586739D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fr-FR"/>
          </a:p>
        </p:txBody>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txBody>
          <a:bodyPr/>
          <a:lstStyle/>
          <a:p>
            <a:endParaRPr lang="fr-FR"/>
          </a:p>
        </p:txBody>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9780315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txBody>
          <a:bodyPr/>
          <a:lstStyle/>
          <a:p>
            <a:endParaRPr lang="fr-FR"/>
          </a:p>
        </p:txBody>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5373339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txBody>
          <a:bodyPr/>
          <a:lstStyle/>
          <a:p>
            <a:endParaRPr lang="fr-FR"/>
          </a:p>
        </p:txBody>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7198947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BE8D63-A7CE-1C5F-ACEC-A88B08F1927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9EAC603-84C8-82BD-D4A1-7CF4A80C715A}"/>
              </a:ext>
            </a:extLst>
          </p:cNvPr>
          <p:cNvSpPr>
            <a:spLocks noGrp="1" noRot="1" noChangeAspect="1"/>
          </p:cNvSpPr>
          <p:nvPr>
            <p:ph type="sldImg"/>
          </p:nvPr>
        </p:nvSpPr>
        <p:spPr>
          <a:xfrm>
            <a:off x="381000" y="685800"/>
            <a:ext cx="6096000" cy="3429000"/>
          </a:xfrm>
        </p:spPr>
        <p:txBody>
          <a:bodyPr/>
          <a:lstStyle/>
          <a:p>
            <a:endParaRPr lang="fr-FR"/>
          </a:p>
        </p:txBody>
      </p:sp>
      <p:sp>
        <p:nvSpPr>
          <p:cNvPr id="3" name="Espace réservé des notes 2">
            <a:extLst>
              <a:ext uri="{FF2B5EF4-FFF2-40B4-BE49-F238E27FC236}">
                <a16:creationId xmlns:a16="http://schemas.microsoft.com/office/drawing/2014/main" id="{C6FB2E9D-3DEE-FCEB-65A7-649121092D1F}"/>
              </a:ext>
            </a:extLst>
          </p:cNvPr>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7090573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a:extLst>
            <a:ext uri="{FF2B5EF4-FFF2-40B4-BE49-F238E27FC236}">
              <a16:creationId xmlns:a16="http://schemas.microsoft.com/office/drawing/2014/main" id="{A8FD068E-3D2B-267C-F465-02EB175C7123}"/>
            </a:ext>
          </a:extLst>
        </p:cNvPr>
        <p:cNvGrpSpPr/>
        <p:nvPr/>
      </p:nvGrpSpPr>
      <p:grpSpPr>
        <a:xfrm>
          <a:off x="0" y="0"/>
          <a:ext cx="0" cy="0"/>
          <a:chOff x="0" y="0"/>
          <a:chExt cx="0" cy="0"/>
        </a:xfrm>
      </p:grpSpPr>
      <p:sp>
        <p:nvSpPr>
          <p:cNvPr id="484" name="Google Shape;484;g2fb177b75f6_0_0:notes">
            <a:extLst>
              <a:ext uri="{FF2B5EF4-FFF2-40B4-BE49-F238E27FC236}">
                <a16:creationId xmlns:a16="http://schemas.microsoft.com/office/drawing/2014/main" id="{FB4E35C5-CCAE-3A43-8B56-AD94A5B741C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85" name="Google Shape;485;g2fb177b75f6_0_0:notes">
            <a:extLst>
              <a:ext uri="{FF2B5EF4-FFF2-40B4-BE49-F238E27FC236}">
                <a16:creationId xmlns:a16="http://schemas.microsoft.com/office/drawing/2014/main" id="{309E4EAB-4395-4820-7E27-515AB2A5D2E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12902342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Google Shape;484;g2fb177b75f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485" name="Google Shape;485;g2fb177b75f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31293086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Google Shape;484;g2fb177b75f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85" name="Google Shape;485;g2fb177b75f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41118653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a:extLst>
            <a:ext uri="{FF2B5EF4-FFF2-40B4-BE49-F238E27FC236}">
              <a16:creationId xmlns:a16="http://schemas.microsoft.com/office/drawing/2014/main" id="{C573C797-F7DB-01D4-E325-398AEBA9B6CB}"/>
            </a:ext>
          </a:extLst>
        </p:cNvPr>
        <p:cNvGrpSpPr/>
        <p:nvPr/>
      </p:nvGrpSpPr>
      <p:grpSpPr>
        <a:xfrm>
          <a:off x="0" y="0"/>
          <a:ext cx="0" cy="0"/>
          <a:chOff x="0" y="0"/>
          <a:chExt cx="0" cy="0"/>
        </a:xfrm>
      </p:grpSpPr>
      <p:sp>
        <p:nvSpPr>
          <p:cNvPr id="484" name="Google Shape;484;g2fb177b75f6_0_0:notes">
            <a:extLst>
              <a:ext uri="{FF2B5EF4-FFF2-40B4-BE49-F238E27FC236}">
                <a16:creationId xmlns:a16="http://schemas.microsoft.com/office/drawing/2014/main" id="{2C3C2B3C-0821-818D-00FD-AE1C99BFC75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85" name="Google Shape;485;g2fb177b75f6_0_0:notes">
            <a:extLst>
              <a:ext uri="{FF2B5EF4-FFF2-40B4-BE49-F238E27FC236}">
                <a16:creationId xmlns:a16="http://schemas.microsoft.com/office/drawing/2014/main" id="{90D068D4-F15A-4D12-E354-FD7BFB2978C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34704917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a:extLst>
            <a:ext uri="{FF2B5EF4-FFF2-40B4-BE49-F238E27FC236}">
              <a16:creationId xmlns:a16="http://schemas.microsoft.com/office/drawing/2014/main" id="{06F3508B-4421-5C86-04B1-598B2A34D650}"/>
            </a:ext>
          </a:extLst>
        </p:cNvPr>
        <p:cNvGrpSpPr/>
        <p:nvPr/>
      </p:nvGrpSpPr>
      <p:grpSpPr>
        <a:xfrm>
          <a:off x="0" y="0"/>
          <a:ext cx="0" cy="0"/>
          <a:chOff x="0" y="0"/>
          <a:chExt cx="0" cy="0"/>
        </a:xfrm>
      </p:grpSpPr>
      <p:sp>
        <p:nvSpPr>
          <p:cNvPr id="484" name="Google Shape;484;g2fb177b75f6_0_0:notes">
            <a:extLst>
              <a:ext uri="{FF2B5EF4-FFF2-40B4-BE49-F238E27FC236}">
                <a16:creationId xmlns:a16="http://schemas.microsoft.com/office/drawing/2014/main" id="{10D9D542-2A37-3D20-9494-593A9D77B4D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85" name="Google Shape;485;g2fb177b75f6_0_0:notes">
            <a:extLst>
              <a:ext uri="{FF2B5EF4-FFF2-40B4-BE49-F238E27FC236}">
                <a16:creationId xmlns:a16="http://schemas.microsoft.com/office/drawing/2014/main" id="{318F68CA-28E1-CB13-E114-89BECCF7C29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13818770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Google Shape;484;g2fb177b75f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85" name="Google Shape;485;g2fb177b75f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a:extLst>
            <a:ext uri="{FF2B5EF4-FFF2-40B4-BE49-F238E27FC236}">
              <a16:creationId xmlns:a16="http://schemas.microsoft.com/office/drawing/2014/main" id="{EC6398EA-AEE0-B471-ACC9-231EAC757BE2}"/>
            </a:ext>
          </a:extLst>
        </p:cNvPr>
        <p:cNvGrpSpPr/>
        <p:nvPr/>
      </p:nvGrpSpPr>
      <p:grpSpPr>
        <a:xfrm>
          <a:off x="0" y="0"/>
          <a:ext cx="0" cy="0"/>
          <a:chOff x="0" y="0"/>
          <a:chExt cx="0" cy="0"/>
        </a:xfrm>
      </p:grpSpPr>
      <p:sp>
        <p:nvSpPr>
          <p:cNvPr id="484" name="Google Shape;484;g2fb177b75f6_0_0:notes">
            <a:extLst>
              <a:ext uri="{FF2B5EF4-FFF2-40B4-BE49-F238E27FC236}">
                <a16:creationId xmlns:a16="http://schemas.microsoft.com/office/drawing/2014/main" id="{F557E6EA-9F8D-E71F-A50C-B118BDAD477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85" name="Google Shape;485;g2fb177b75f6_0_0:notes">
            <a:extLst>
              <a:ext uri="{FF2B5EF4-FFF2-40B4-BE49-F238E27FC236}">
                <a16:creationId xmlns:a16="http://schemas.microsoft.com/office/drawing/2014/main" id="{839A3713-9475-3FAE-02F7-3C441E34649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24144243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a:extLst>
            <a:ext uri="{FF2B5EF4-FFF2-40B4-BE49-F238E27FC236}">
              <a16:creationId xmlns:a16="http://schemas.microsoft.com/office/drawing/2014/main" id="{FF2FC861-6E93-8CC6-D903-57A6F18B18A8}"/>
            </a:ext>
          </a:extLst>
        </p:cNvPr>
        <p:cNvGrpSpPr/>
        <p:nvPr/>
      </p:nvGrpSpPr>
      <p:grpSpPr>
        <a:xfrm>
          <a:off x="0" y="0"/>
          <a:ext cx="0" cy="0"/>
          <a:chOff x="0" y="0"/>
          <a:chExt cx="0" cy="0"/>
        </a:xfrm>
      </p:grpSpPr>
      <p:sp>
        <p:nvSpPr>
          <p:cNvPr id="484" name="Google Shape;484;g2fb177b75f6_0_0:notes">
            <a:extLst>
              <a:ext uri="{FF2B5EF4-FFF2-40B4-BE49-F238E27FC236}">
                <a16:creationId xmlns:a16="http://schemas.microsoft.com/office/drawing/2014/main" id="{AEA6065E-BC34-5EC1-1F0E-7F87562D6B4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85" name="Google Shape;485;g2fb177b75f6_0_0:notes">
            <a:extLst>
              <a:ext uri="{FF2B5EF4-FFF2-40B4-BE49-F238E27FC236}">
                <a16:creationId xmlns:a16="http://schemas.microsoft.com/office/drawing/2014/main" id="{3528BA07-4A5D-D05E-BAC7-A7C6CF47B62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40692022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Google Shape;484;g2fb177b75f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85" name="Google Shape;485;g2fb177b75f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25584310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Google Shape;484;g2fb177b75f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85" name="Google Shape;485;g2fb177b75f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4216250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a:extLst>
            <a:ext uri="{FF2B5EF4-FFF2-40B4-BE49-F238E27FC236}">
              <a16:creationId xmlns:a16="http://schemas.microsoft.com/office/drawing/2014/main" id="{70F0EAD1-3C52-A0A0-8565-88F0F1F845B0}"/>
            </a:ext>
          </a:extLst>
        </p:cNvPr>
        <p:cNvGrpSpPr/>
        <p:nvPr/>
      </p:nvGrpSpPr>
      <p:grpSpPr>
        <a:xfrm>
          <a:off x="0" y="0"/>
          <a:ext cx="0" cy="0"/>
          <a:chOff x="0" y="0"/>
          <a:chExt cx="0" cy="0"/>
        </a:xfrm>
      </p:grpSpPr>
      <p:sp>
        <p:nvSpPr>
          <p:cNvPr id="484" name="Google Shape;484;g2fb177b75f6_0_0:notes">
            <a:extLst>
              <a:ext uri="{FF2B5EF4-FFF2-40B4-BE49-F238E27FC236}">
                <a16:creationId xmlns:a16="http://schemas.microsoft.com/office/drawing/2014/main" id="{6DD33EAD-2305-1FA2-1574-3BB6AC7750F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85" name="Google Shape;485;g2fb177b75f6_0_0:notes">
            <a:extLst>
              <a:ext uri="{FF2B5EF4-FFF2-40B4-BE49-F238E27FC236}">
                <a16:creationId xmlns:a16="http://schemas.microsoft.com/office/drawing/2014/main" id="{6010588F-6169-2504-47CD-3ED87067ECA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316294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39585658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3100227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749551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29081775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35615789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3427639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19060086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18675178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32176002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26953524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17110130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9/23/2026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‹N°›</a:t>
            </a:fld>
            <a:endParaRPr lang="en-US"/>
          </a:p>
        </p:txBody>
      </p:sp>
    </p:spTree>
    <p:extLst>
      <p:ext uri="{BB962C8B-B14F-4D97-AF65-F5344CB8AC3E}">
        <p14:creationId xmlns:p14="http://schemas.microsoft.com/office/powerpoint/2010/main" val="2402633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jp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8" Type="http://schemas.openxmlformats.org/officeDocument/2006/relationships/hyperlink" Target="mailto:unssmayotte@gmail.com" TargetMode="External"/><Relationship Id="rId3" Type="http://schemas.openxmlformats.org/officeDocument/2006/relationships/image" Target="../media/image1.png"/><Relationship Id="rId7" Type="http://schemas.openxmlformats.org/officeDocument/2006/relationships/hyperlink" Target="mailto:philippe.versaud@unss.org"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3.svg"/><Relationship Id="rId4" Type="http://schemas.openxmlformats.org/officeDocument/2006/relationships/image" Target="../media/image2.svg"/><Relationship Id="rId9" Type="http://schemas.openxmlformats.org/officeDocument/2006/relationships/hyperlink" Target="mailto:Elodie.baret@unss.org"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7.svg"/><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hyperlink" Target="https://www.unssmayotte.org/copie-de-projet-d-as" TargetMode="Externa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hyperlink" Target="https://forms.cloud.microsoft/e/QnP1eE5uAG?origin=lprLink" TargetMode="External"/><Relationship Id="rId3" Type="http://schemas.openxmlformats.org/officeDocument/2006/relationships/image" Target="../media/image2.svg"/><Relationship Id="rId7" Type="http://schemas.openxmlformats.org/officeDocument/2006/relationships/hyperlink" Target="https://docs.google.com/spreadsheets/d/1X2OOiTvIq8EyMXK2saCCzI9UiVRgyvyDRzAhu07yx_4/edit?gid=1752623427#gid=1752623427"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hyperlink" Target="https://www.unssmayotte.org/copie-de-projet-d-as" TargetMode="External"/><Relationship Id="rId5" Type="http://schemas.openxmlformats.org/officeDocument/2006/relationships/hyperlink" Target="https://www.unssmayotte.org/_files/archives/1fc038_9c14e78bcc8f4647931a1717ce010b41.zip?dn=UNSS_92325.zip" TargetMode="External"/><Relationship Id="rId4" Type="http://schemas.openxmlformats.org/officeDocument/2006/relationships/image" Target="../media/image5.png"/><Relationship Id="rId9"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hyperlink" Target="mailto:associations@mayotte.gouv.fr" TargetMode="External"/><Relationship Id="rId5" Type="http://schemas.openxmlformats.org/officeDocument/2006/relationships/hyperlink" Target="https://drive.google.com/file/d/1LjVsE45GpMsQRc3H-b_Zt9fl7pCWcy4L/view?usp=sharing" TargetMode="Externa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hyperlink" Target="file:///C:\Users\unssm\Downloads\2026%20-%20LC%20Assurances%20-%20Finale%202627%20V310826%20(1).pdf" TargetMode="External"/><Relationship Id="rId5" Type="http://schemas.openxmlformats.org/officeDocument/2006/relationships/hyperlink" Target="mailto:assurance@unss.org" TargetMode="Externa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hyperlink" Target="https://mathix.org/linux/categorie/cafepedagogique"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sv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sv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sv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sv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sv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hyperlink" Target="https://opuss.unss.org/storage/documents/d6/c0/d6c03714-0f73-4438-9081-0f55ad9ce35a.pdf" TargetMode="External"/><Relationship Id="rId5" Type="http://schemas.openxmlformats.org/officeDocument/2006/relationships/hyperlink" Target="https://www.unssmayotte.org/_files/ugd/1fc038_25f1cb6faa7540c4989e263748eb6d4f.docx?dn=25%20UNSS_exemple%20pour%20inscription%20d%27un%20%C3%A9l%C3%A8ve%20dans%20une%20AS%202025-26%20-%20vDEF.docx" TargetMode="Externa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sv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slideLayout" Target="../slideLayouts/slideLayout7.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E04C6D89-4F63-1C42-9FF3-2BCD43FDDC46}"/>
              </a:ext>
            </a:extLst>
          </p:cNvPr>
          <p:cNvPicPr>
            <a:picLocks noChangeAspect="1"/>
          </p:cNvPicPr>
          <p:nvPr/>
        </p:nvPicPr>
        <p:blipFill>
          <a:blip r:embed="rId2"/>
          <a:stretch>
            <a:fillRect/>
          </a:stretch>
        </p:blipFill>
        <p:spPr>
          <a:xfrm>
            <a:off x="1335482" y="-886232"/>
            <a:ext cx="4444634" cy="4444634"/>
          </a:xfrm>
          <a:prstGeom prst="rect">
            <a:avLst/>
          </a:prstGeom>
        </p:spPr>
      </p:pic>
      <p:sp>
        <p:nvSpPr>
          <p:cNvPr id="2" name="Freeform 2"/>
          <p:cNvSpPr/>
          <p:nvPr/>
        </p:nvSpPr>
        <p:spPr>
          <a:xfrm rot="-10019003">
            <a:off x="6924573" y="-2897606"/>
            <a:ext cx="4377455" cy="4377455"/>
          </a:xfrm>
          <a:custGeom>
            <a:avLst/>
            <a:gdLst/>
            <a:ahLst/>
            <a:cxnLst/>
            <a:rect l="l" t="t" r="r" b="b"/>
            <a:pathLst>
              <a:path w="6566182" h="6566182">
                <a:moveTo>
                  <a:pt x="0" y="0"/>
                </a:moveTo>
                <a:lnTo>
                  <a:pt x="6566183" y="0"/>
                </a:lnTo>
                <a:lnTo>
                  <a:pt x="6566183" y="6566182"/>
                </a:lnTo>
                <a:lnTo>
                  <a:pt x="0" y="656618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noProof="0" dirty="0"/>
          </a:p>
        </p:txBody>
      </p:sp>
      <p:grpSp>
        <p:nvGrpSpPr>
          <p:cNvPr id="3" name="Group 3"/>
          <p:cNvGrpSpPr/>
          <p:nvPr/>
        </p:nvGrpSpPr>
        <p:grpSpPr>
          <a:xfrm rot="756640">
            <a:off x="10069638" y="-129402"/>
            <a:ext cx="3219102" cy="7940649"/>
            <a:chOff x="0" y="0"/>
            <a:chExt cx="1271744" cy="3137047"/>
          </a:xfrm>
        </p:grpSpPr>
        <p:sp>
          <p:nvSpPr>
            <p:cNvPr id="4" name="Freeform 4"/>
            <p:cNvSpPr/>
            <p:nvPr/>
          </p:nvSpPr>
          <p:spPr>
            <a:xfrm>
              <a:off x="0" y="0"/>
              <a:ext cx="1271744" cy="3137047"/>
            </a:xfrm>
            <a:custGeom>
              <a:avLst/>
              <a:gdLst/>
              <a:ahLst/>
              <a:cxnLst/>
              <a:rect l="l" t="t" r="r" b="b"/>
              <a:pathLst>
                <a:path w="1271744" h="3137047">
                  <a:moveTo>
                    <a:pt x="0" y="0"/>
                  </a:moveTo>
                  <a:lnTo>
                    <a:pt x="1271744" y="0"/>
                  </a:lnTo>
                  <a:lnTo>
                    <a:pt x="1271744" y="3137047"/>
                  </a:lnTo>
                  <a:lnTo>
                    <a:pt x="0" y="3137047"/>
                  </a:lnTo>
                  <a:close/>
                </a:path>
              </a:pathLst>
            </a:custGeom>
            <a:solidFill>
              <a:srgbClr val="E84910"/>
            </a:solidFill>
          </p:spPr>
          <p:txBody>
            <a:bodyPr/>
            <a:lstStyle/>
            <a:p>
              <a:endParaRPr lang="fr-FR" noProof="0" dirty="0"/>
            </a:p>
          </p:txBody>
        </p:sp>
        <p:sp>
          <p:nvSpPr>
            <p:cNvPr id="5" name="TextBox 5"/>
            <p:cNvSpPr txBox="1"/>
            <p:nvPr/>
          </p:nvSpPr>
          <p:spPr>
            <a:xfrm>
              <a:off x="0" y="-38100"/>
              <a:ext cx="1271744" cy="3175147"/>
            </a:xfrm>
            <a:prstGeom prst="rect">
              <a:avLst/>
            </a:prstGeom>
          </p:spPr>
          <p:txBody>
            <a:bodyPr lIns="33867" tIns="33867" rIns="33867" bIns="33867" rtlCol="0" anchor="ctr"/>
            <a:lstStyle/>
            <a:p>
              <a:pPr algn="ctr" defTabSz="609630">
                <a:lnSpc>
                  <a:spcPts val="1737"/>
                </a:lnSpc>
                <a:buClrTx/>
              </a:pPr>
              <a:endParaRPr lang="fr-FR" sz="1200" kern="1200" noProof="0" dirty="0">
                <a:solidFill>
                  <a:prstClr val="black"/>
                </a:solidFill>
                <a:latin typeface="Calibri"/>
                <a:ea typeface="+mn-ea"/>
                <a:cs typeface="+mn-cs"/>
              </a:endParaRPr>
            </a:p>
          </p:txBody>
        </p:sp>
      </p:grpSp>
      <p:sp>
        <p:nvSpPr>
          <p:cNvPr id="8" name="Freeform 8"/>
          <p:cNvSpPr/>
          <p:nvPr/>
        </p:nvSpPr>
        <p:spPr>
          <a:xfrm rot="1313163">
            <a:off x="-5627039" y="4729583"/>
            <a:ext cx="9138696" cy="5400139"/>
          </a:xfrm>
          <a:custGeom>
            <a:avLst/>
            <a:gdLst/>
            <a:ahLst/>
            <a:cxnLst/>
            <a:rect l="l" t="t" r="r" b="b"/>
            <a:pathLst>
              <a:path w="13708044" h="8100208">
                <a:moveTo>
                  <a:pt x="0" y="0"/>
                </a:moveTo>
                <a:lnTo>
                  <a:pt x="13708044" y="0"/>
                </a:lnTo>
                <a:lnTo>
                  <a:pt x="13708044" y="8100207"/>
                </a:lnTo>
                <a:lnTo>
                  <a:pt x="0" y="810020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noProof="0" dirty="0"/>
          </a:p>
        </p:txBody>
      </p:sp>
      <p:sp>
        <p:nvSpPr>
          <p:cNvPr id="9" name="TextBox 9"/>
          <p:cNvSpPr txBox="1"/>
          <p:nvPr/>
        </p:nvSpPr>
        <p:spPr>
          <a:xfrm>
            <a:off x="553157" y="5349224"/>
            <a:ext cx="5837096" cy="310983"/>
          </a:xfrm>
          <a:prstGeom prst="rect">
            <a:avLst/>
          </a:prstGeom>
        </p:spPr>
        <p:txBody>
          <a:bodyPr wrap="square" lIns="0" tIns="0" rIns="0" bIns="0" rtlCol="0" anchor="t">
            <a:spAutoFit/>
          </a:bodyPr>
          <a:lstStyle/>
          <a:p>
            <a:pPr defTabSz="609630">
              <a:lnSpc>
                <a:spcPts val="2567"/>
              </a:lnSpc>
              <a:spcBef>
                <a:spcPct val="0"/>
              </a:spcBef>
              <a:buClrTx/>
            </a:pPr>
            <a:r>
              <a:rPr lang="fr-FR" sz="2087" kern="1200" noProof="0" dirty="0">
                <a:solidFill>
                  <a:srgbClr val="E84910"/>
                </a:solidFill>
                <a:latin typeface="DM Sans Italics"/>
                <a:ea typeface="+mn-ea"/>
                <a:cs typeface="+mn-cs"/>
              </a:rPr>
              <a:t>Collège Dembéni – mardi 22 septembre</a:t>
            </a:r>
          </a:p>
        </p:txBody>
      </p:sp>
      <p:sp>
        <p:nvSpPr>
          <p:cNvPr id="11" name="TextBox 11"/>
          <p:cNvSpPr txBox="1"/>
          <p:nvPr/>
        </p:nvSpPr>
        <p:spPr>
          <a:xfrm>
            <a:off x="242054" y="2615255"/>
            <a:ext cx="6794672" cy="1410643"/>
          </a:xfrm>
          <a:prstGeom prst="rect">
            <a:avLst/>
          </a:prstGeom>
        </p:spPr>
        <p:txBody>
          <a:bodyPr wrap="square" lIns="0" tIns="0" rIns="0" bIns="0" rtlCol="0" anchor="t">
            <a:spAutoFit/>
          </a:bodyPr>
          <a:lstStyle/>
          <a:p>
            <a:pPr defTabSz="609630">
              <a:lnSpc>
                <a:spcPts val="5519"/>
              </a:lnSpc>
              <a:buClrTx/>
            </a:pPr>
            <a:r>
              <a:rPr lang="fr-FR" sz="4600" kern="1200" noProof="0" dirty="0">
                <a:solidFill>
                  <a:srgbClr val="0C2F62"/>
                </a:solidFill>
                <a:latin typeface="Now Bold"/>
                <a:ea typeface="+mn-ea"/>
                <a:cs typeface="+mn-cs"/>
              </a:rPr>
              <a:t>FORMATION </a:t>
            </a:r>
          </a:p>
          <a:p>
            <a:pPr defTabSz="609630">
              <a:lnSpc>
                <a:spcPts val="5519"/>
              </a:lnSpc>
              <a:buClrTx/>
            </a:pPr>
            <a:r>
              <a:rPr lang="fr-FR" sz="4600" kern="1200" noProof="0" dirty="0">
                <a:solidFill>
                  <a:srgbClr val="0C2F62"/>
                </a:solidFill>
                <a:latin typeface="Now Bold"/>
                <a:ea typeface="+mn-ea"/>
                <a:cs typeface="+mn-cs"/>
              </a:rPr>
              <a:t>Secrétaires/ Trésorier(e)s</a:t>
            </a:r>
          </a:p>
        </p:txBody>
      </p:sp>
      <p:pic>
        <p:nvPicPr>
          <p:cNvPr id="14" name="Image 13">
            <a:extLst>
              <a:ext uri="{FF2B5EF4-FFF2-40B4-BE49-F238E27FC236}">
                <a16:creationId xmlns:a16="http://schemas.microsoft.com/office/drawing/2014/main" id="{1CE8CB18-90A6-A20D-BF83-F820DC1B98EA}"/>
              </a:ext>
            </a:extLst>
          </p:cNvPr>
          <p:cNvPicPr>
            <a:picLocks noChangeAspect="1"/>
          </p:cNvPicPr>
          <p:nvPr/>
        </p:nvPicPr>
        <p:blipFill>
          <a:blip r:embed="rId5"/>
          <a:stretch>
            <a:fillRect/>
          </a:stretch>
        </p:blipFill>
        <p:spPr>
          <a:xfrm>
            <a:off x="7036727" y="1457923"/>
            <a:ext cx="5052832" cy="378962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9E0A6D80-E25B-C38C-DB37-B464C010C78B}"/>
              </a:ext>
            </a:extLst>
          </p:cNvPr>
          <p:cNvPicPr>
            <a:picLocks noChangeAspect="1"/>
          </p:cNvPicPr>
          <p:nvPr/>
        </p:nvPicPr>
        <p:blipFill>
          <a:blip r:embed="rId3"/>
          <a:stretch>
            <a:fillRect/>
          </a:stretch>
        </p:blipFill>
        <p:spPr>
          <a:xfrm>
            <a:off x="3416483" y="3120503"/>
            <a:ext cx="4444634" cy="4444634"/>
          </a:xfrm>
          <a:prstGeom prst="rect">
            <a:avLst/>
          </a:prstGeom>
        </p:spPr>
      </p:pic>
      <p:sp>
        <p:nvSpPr>
          <p:cNvPr id="2" name="Freeform 2"/>
          <p:cNvSpPr/>
          <p:nvPr/>
        </p:nvSpPr>
        <p:spPr>
          <a:xfrm rot="-3740002">
            <a:off x="10434553" y="4450850"/>
            <a:ext cx="4377455" cy="4377455"/>
          </a:xfrm>
          <a:custGeom>
            <a:avLst/>
            <a:gdLst/>
            <a:ahLst/>
            <a:cxnLst/>
            <a:rect l="l" t="t" r="r" b="b"/>
            <a:pathLst>
              <a:path w="6566182" h="6566182">
                <a:moveTo>
                  <a:pt x="0" y="0"/>
                </a:moveTo>
                <a:lnTo>
                  <a:pt x="6566182" y="0"/>
                </a:lnTo>
                <a:lnTo>
                  <a:pt x="6566182" y="6566183"/>
                </a:lnTo>
                <a:lnTo>
                  <a:pt x="0" y="656618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noProof="0" dirty="0"/>
          </a:p>
        </p:txBody>
      </p:sp>
      <p:sp>
        <p:nvSpPr>
          <p:cNvPr id="3" name="Freeform 3"/>
          <p:cNvSpPr/>
          <p:nvPr/>
        </p:nvSpPr>
        <p:spPr>
          <a:xfrm rot="1313163">
            <a:off x="-5627039" y="4729583"/>
            <a:ext cx="9138696" cy="5400139"/>
          </a:xfrm>
          <a:custGeom>
            <a:avLst/>
            <a:gdLst/>
            <a:ahLst/>
            <a:cxnLst/>
            <a:rect l="l" t="t" r="r" b="b"/>
            <a:pathLst>
              <a:path w="13708044" h="8100208">
                <a:moveTo>
                  <a:pt x="0" y="0"/>
                </a:moveTo>
                <a:lnTo>
                  <a:pt x="13708044" y="0"/>
                </a:lnTo>
                <a:lnTo>
                  <a:pt x="13708044" y="8100207"/>
                </a:lnTo>
                <a:lnTo>
                  <a:pt x="0" y="810020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noProof="0" dirty="0"/>
          </a:p>
        </p:txBody>
      </p:sp>
      <p:sp>
        <p:nvSpPr>
          <p:cNvPr id="4" name="TextBox 4"/>
          <p:cNvSpPr txBox="1"/>
          <p:nvPr/>
        </p:nvSpPr>
        <p:spPr>
          <a:xfrm>
            <a:off x="1066800" y="279400"/>
            <a:ext cx="9144000" cy="1846659"/>
          </a:xfrm>
          <a:prstGeom prst="rect">
            <a:avLst/>
          </a:prstGeom>
        </p:spPr>
        <p:txBody>
          <a:bodyPr wrap="square" lIns="0" tIns="0" rIns="0" bIns="0" rtlCol="0" anchor="t">
            <a:spAutoFit/>
          </a:bodyPr>
          <a:lstStyle/>
          <a:p>
            <a:pPr algn="ctr" defTabSz="609630">
              <a:lnSpc>
                <a:spcPts val="4800"/>
              </a:lnSpc>
              <a:buClrTx/>
            </a:pPr>
            <a:r>
              <a:rPr lang="fr-FR" sz="4800" kern="1200" noProof="0" dirty="0">
                <a:solidFill>
                  <a:srgbClr val="E84910"/>
                </a:solidFill>
                <a:latin typeface="Now Bold"/>
                <a:ea typeface="+mn-ea"/>
                <a:cs typeface="+mn-cs"/>
              </a:rPr>
              <a:t>LE SERVICE REGIONAL </a:t>
            </a:r>
          </a:p>
          <a:p>
            <a:pPr algn="ctr" defTabSz="609630">
              <a:lnSpc>
                <a:spcPts val="4800"/>
              </a:lnSpc>
              <a:buClrTx/>
            </a:pPr>
            <a:r>
              <a:rPr lang="fr-FR" sz="4800" kern="1200" noProof="0" dirty="0">
                <a:solidFill>
                  <a:srgbClr val="E84910"/>
                </a:solidFill>
                <a:latin typeface="Now Bold"/>
                <a:ea typeface="+mn-ea"/>
                <a:cs typeface="+mn-cs"/>
              </a:rPr>
              <a:t>de </a:t>
            </a:r>
          </a:p>
          <a:p>
            <a:pPr algn="ctr" defTabSz="609630">
              <a:lnSpc>
                <a:spcPts val="4800"/>
              </a:lnSpc>
              <a:buClrTx/>
            </a:pPr>
            <a:r>
              <a:rPr lang="fr-FR" sz="4800" kern="1200" noProof="0" dirty="0">
                <a:solidFill>
                  <a:srgbClr val="002060"/>
                </a:solidFill>
                <a:latin typeface="Now Bold"/>
                <a:ea typeface="+mn-ea"/>
                <a:cs typeface="+mn-cs"/>
              </a:rPr>
              <a:t>l’UNSS MAYOTTE</a:t>
            </a:r>
          </a:p>
        </p:txBody>
      </p:sp>
      <p:sp>
        <p:nvSpPr>
          <p:cNvPr id="5" name="Freeform 5"/>
          <p:cNvSpPr/>
          <p:nvPr/>
        </p:nvSpPr>
        <p:spPr>
          <a:xfrm>
            <a:off x="11214353" y="28773"/>
            <a:ext cx="977647" cy="977647"/>
          </a:xfrm>
          <a:custGeom>
            <a:avLst/>
            <a:gdLst/>
            <a:ahLst/>
            <a:cxnLst/>
            <a:rect l="l" t="t" r="r" b="b"/>
            <a:pathLst>
              <a:path w="1466471" h="1466471">
                <a:moveTo>
                  <a:pt x="0" y="0"/>
                </a:moveTo>
                <a:lnTo>
                  <a:pt x="1466471" y="0"/>
                </a:lnTo>
                <a:lnTo>
                  <a:pt x="1466471" y="1466471"/>
                </a:lnTo>
                <a:lnTo>
                  <a:pt x="0" y="1466471"/>
                </a:lnTo>
                <a:lnTo>
                  <a:pt x="0" y="0"/>
                </a:lnTo>
                <a:close/>
              </a:path>
            </a:pathLst>
          </a:custGeom>
          <a:blipFill>
            <a:blip r:embed="rId6"/>
            <a:stretch>
              <a:fillRect/>
            </a:stretch>
          </a:blipFill>
        </p:spPr>
        <p:txBody>
          <a:bodyPr/>
          <a:lstStyle/>
          <a:p>
            <a:endParaRPr lang="fr-FR" noProof="0" dirty="0"/>
          </a:p>
        </p:txBody>
      </p:sp>
      <p:sp>
        <p:nvSpPr>
          <p:cNvPr id="122" name="Google Shape;122;p3"/>
          <p:cNvSpPr txBox="1"/>
          <p:nvPr/>
        </p:nvSpPr>
        <p:spPr>
          <a:xfrm>
            <a:off x="-178781" y="2852190"/>
            <a:ext cx="4509435" cy="1579920"/>
          </a:xfrm>
          <a:prstGeom prst="rect">
            <a:avLst/>
          </a:prstGeom>
          <a:noFill/>
          <a:ln>
            <a:noFill/>
          </a:ln>
        </p:spPr>
        <p:txBody>
          <a:bodyPr spcFirstLastPara="1" wrap="square" lIns="50800" tIns="50800" rIns="50800" bIns="50800" anchor="ctr" anchorCtr="0">
            <a:spAutoFit/>
          </a:bodyPr>
          <a:lstStyle/>
          <a:p>
            <a:pPr algn="ctr" defTabSz="609630">
              <a:buSzPts val="2800"/>
            </a:pPr>
            <a:r>
              <a:rPr lang="fr-FR" sz="2400" b="1" kern="1200" noProof="0" dirty="0">
                <a:latin typeface="Calibri"/>
                <a:ea typeface="Calibri"/>
                <a:cs typeface="Calibri"/>
                <a:sym typeface="Calibri"/>
              </a:rPr>
              <a:t>DR UNSS Mayotte</a:t>
            </a:r>
            <a:endParaRPr lang="fr-FR" sz="2400" kern="1200" noProof="0" dirty="0"/>
          </a:p>
          <a:p>
            <a:pPr algn="ctr" defTabSz="609630">
              <a:buSzPts val="2800"/>
            </a:pPr>
            <a:r>
              <a:rPr lang="fr-FR" sz="2400" b="1" kern="1200" noProof="0" dirty="0">
                <a:latin typeface="Calibri"/>
                <a:ea typeface="Calibri"/>
                <a:cs typeface="Calibri"/>
                <a:sym typeface="Calibri"/>
              </a:rPr>
              <a:t>Philippe  Versaud</a:t>
            </a:r>
            <a:endParaRPr lang="fr-FR" sz="2400" kern="1200" noProof="0" dirty="0">
              <a:solidFill>
                <a:prstClr val="black"/>
              </a:solidFill>
              <a:latin typeface="Calibri"/>
              <a:ea typeface="Calibri"/>
              <a:cs typeface="Calibri"/>
              <a:sym typeface="Calibri"/>
            </a:endParaRPr>
          </a:p>
          <a:p>
            <a:pPr algn="ctr" defTabSz="609630">
              <a:buSzPts val="2800"/>
            </a:pPr>
            <a:r>
              <a:rPr lang="fr-FR" sz="2400" b="1" u="sng" kern="1200" noProof="0" dirty="0">
                <a:solidFill>
                  <a:srgbClr val="0432FF"/>
                </a:solidFill>
                <a:latin typeface="Calibri"/>
                <a:ea typeface="Calibri"/>
                <a:cs typeface="Calibri"/>
                <a:sym typeface="Calibri"/>
                <a:hlinkClick r:id="rId7">
                  <a:extLst>
                    <a:ext uri="{A12FA001-AC4F-418D-AE19-62706E023703}">
                      <ahyp:hlinkClr xmlns:ahyp="http://schemas.microsoft.com/office/drawing/2018/hyperlinkcolor" val="tx"/>
                    </a:ext>
                  </a:extLst>
                </a:hlinkClick>
              </a:rPr>
              <a:t>philippe.versaud@unss.org</a:t>
            </a:r>
            <a:endParaRPr lang="fr-FR" sz="2400" u="sng" kern="1200" noProof="0" dirty="0">
              <a:solidFill>
                <a:srgbClr val="0432FF"/>
              </a:solidFill>
              <a:latin typeface="Calibri"/>
              <a:ea typeface="Calibri"/>
              <a:cs typeface="Calibri"/>
              <a:sym typeface="Calibri"/>
              <a:hlinkClick r:id="rId8">
                <a:extLst>
                  <a:ext uri="{A12FA001-AC4F-418D-AE19-62706E023703}">
                    <ahyp:hlinkClr xmlns:ahyp="http://schemas.microsoft.com/office/drawing/2018/hyperlinkcolor" val="tx"/>
                  </a:ext>
                </a:extLst>
              </a:hlinkClick>
            </a:endParaRPr>
          </a:p>
          <a:p>
            <a:pPr algn="ctr" defTabSz="609630">
              <a:buSzPts val="2800"/>
            </a:pPr>
            <a:r>
              <a:rPr lang="fr-FR" sz="2400" b="1" kern="1200" noProof="0" dirty="0">
                <a:solidFill>
                  <a:srgbClr val="265EA1"/>
                </a:solidFill>
                <a:latin typeface="Calibri"/>
                <a:ea typeface="Calibri"/>
                <a:cs typeface="Calibri"/>
                <a:sym typeface="Calibri"/>
              </a:rPr>
              <a:t>06 39 27 55 24</a:t>
            </a:r>
            <a:endParaRPr lang="fr-FR" sz="2400" kern="1200" noProof="0" dirty="0">
              <a:solidFill>
                <a:prstClr val="black"/>
              </a:solidFill>
              <a:latin typeface="Calibri"/>
              <a:ea typeface="Calibri"/>
              <a:cs typeface="Calibri"/>
              <a:sym typeface="Calibri"/>
            </a:endParaRPr>
          </a:p>
        </p:txBody>
      </p:sp>
      <p:sp>
        <p:nvSpPr>
          <p:cNvPr id="121" name="Google Shape;121;p3"/>
          <p:cNvSpPr txBox="1"/>
          <p:nvPr/>
        </p:nvSpPr>
        <p:spPr>
          <a:xfrm>
            <a:off x="3833649" y="2839300"/>
            <a:ext cx="4509435" cy="1579920"/>
          </a:xfrm>
          <a:prstGeom prst="rect">
            <a:avLst/>
          </a:prstGeom>
          <a:noFill/>
          <a:ln>
            <a:noFill/>
          </a:ln>
        </p:spPr>
        <p:txBody>
          <a:bodyPr spcFirstLastPara="1" wrap="square" lIns="50800" tIns="50800" rIns="50800" bIns="50800" anchor="ctr" anchorCtr="0">
            <a:spAutoFit/>
          </a:bodyPr>
          <a:lstStyle/>
          <a:p>
            <a:pPr algn="ctr" defTabSz="609630">
              <a:buSzPts val="2800"/>
            </a:pPr>
            <a:r>
              <a:rPr lang="fr-FR" sz="2400" b="1" kern="1200" noProof="0" dirty="0">
                <a:latin typeface="Calibri"/>
                <a:ea typeface="Calibri"/>
                <a:cs typeface="Calibri"/>
                <a:sym typeface="Calibri"/>
              </a:rPr>
              <a:t>DRA UNSS Mayotte</a:t>
            </a:r>
            <a:endParaRPr lang="fr-FR" sz="2400" kern="1200" noProof="0" dirty="0"/>
          </a:p>
          <a:p>
            <a:pPr algn="ctr" defTabSz="609630">
              <a:buSzPts val="2800"/>
            </a:pPr>
            <a:r>
              <a:rPr lang="fr-FR" sz="2400" b="1" kern="1200" noProof="0" dirty="0">
                <a:latin typeface="Calibri"/>
                <a:ea typeface="Calibri"/>
                <a:cs typeface="Calibri"/>
                <a:sym typeface="Calibri"/>
              </a:rPr>
              <a:t>Elodie Baret</a:t>
            </a:r>
            <a:endParaRPr lang="fr-FR" sz="2400" kern="1200" noProof="0" dirty="0"/>
          </a:p>
          <a:p>
            <a:pPr algn="ctr" defTabSz="609630">
              <a:buSzPts val="2800"/>
            </a:pPr>
            <a:r>
              <a:rPr lang="fr-FR" sz="2400" b="1" u="sng" kern="1200" noProof="0" dirty="0">
                <a:solidFill>
                  <a:srgbClr val="0432FF"/>
                </a:solidFill>
                <a:latin typeface="Calibri"/>
                <a:ea typeface="Calibri"/>
                <a:cs typeface="Calibri"/>
                <a:sym typeface="Calibri"/>
                <a:hlinkClick r:id="rId9">
                  <a:extLst>
                    <a:ext uri="{A12FA001-AC4F-418D-AE19-62706E023703}">
                      <ahyp:hlinkClr xmlns:ahyp="http://schemas.microsoft.com/office/drawing/2018/hyperlinkcolor" val="tx"/>
                    </a:ext>
                  </a:extLst>
                </a:hlinkClick>
              </a:rPr>
              <a:t>elodie.baret@unss.org</a:t>
            </a:r>
            <a:endParaRPr lang="fr-FR" sz="2400" u="sng" kern="1200" noProof="0" dirty="0">
              <a:solidFill>
                <a:srgbClr val="0432FF"/>
              </a:solidFill>
              <a:latin typeface="Calibri"/>
              <a:ea typeface="Calibri"/>
              <a:cs typeface="Calibri"/>
              <a:sym typeface="Calibri"/>
              <a:hlinkClick r:id="rId8">
                <a:extLst>
                  <a:ext uri="{A12FA001-AC4F-418D-AE19-62706E023703}">
                    <ahyp:hlinkClr xmlns:ahyp="http://schemas.microsoft.com/office/drawing/2018/hyperlinkcolor" val="tx"/>
                  </a:ext>
                </a:extLst>
              </a:hlinkClick>
            </a:endParaRPr>
          </a:p>
          <a:p>
            <a:pPr algn="ctr" defTabSz="609630">
              <a:buSzPts val="2800"/>
            </a:pPr>
            <a:r>
              <a:rPr lang="fr-FR" sz="2400" b="1" kern="1200" noProof="0" dirty="0">
                <a:solidFill>
                  <a:srgbClr val="265EA1"/>
                </a:solidFill>
                <a:latin typeface="Calibri"/>
                <a:ea typeface="Calibri"/>
                <a:cs typeface="Calibri"/>
                <a:sym typeface="Calibri"/>
              </a:rPr>
              <a:t>06 39 61 14 65</a:t>
            </a:r>
            <a:endParaRPr lang="fr-FR" sz="2400" kern="1200" noProof="0" dirty="0"/>
          </a:p>
        </p:txBody>
      </p:sp>
      <p:sp>
        <p:nvSpPr>
          <p:cNvPr id="124" name="Google Shape;124;p3"/>
          <p:cNvSpPr txBox="1"/>
          <p:nvPr/>
        </p:nvSpPr>
        <p:spPr>
          <a:xfrm>
            <a:off x="7654719" y="2852190"/>
            <a:ext cx="4326773" cy="1579920"/>
          </a:xfrm>
          <a:prstGeom prst="rect">
            <a:avLst/>
          </a:prstGeom>
          <a:noFill/>
          <a:ln>
            <a:noFill/>
          </a:ln>
        </p:spPr>
        <p:txBody>
          <a:bodyPr spcFirstLastPara="1" wrap="square" lIns="50800" tIns="50800" rIns="50800" bIns="50800" anchor="ctr" anchorCtr="0">
            <a:spAutoFit/>
          </a:bodyPr>
          <a:lstStyle/>
          <a:p>
            <a:pPr algn="ctr" defTabSz="609630">
              <a:buSzPts val="2800"/>
            </a:pPr>
            <a:r>
              <a:rPr lang="fr-FR" sz="2400" b="1" kern="1200" noProof="0" dirty="0">
                <a:latin typeface="Calibri"/>
                <a:ea typeface="Calibri"/>
                <a:cs typeface="Calibri"/>
                <a:sym typeface="Calibri"/>
              </a:rPr>
              <a:t>Agent UNSS Mayotte</a:t>
            </a:r>
            <a:endParaRPr lang="fr-FR" sz="2400" kern="1200" noProof="0" dirty="0"/>
          </a:p>
          <a:p>
            <a:pPr algn="ctr" defTabSz="609630">
              <a:buSzPts val="2800"/>
            </a:pPr>
            <a:r>
              <a:rPr lang="fr-FR" sz="2400" b="1" kern="1200" noProof="0" dirty="0">
                <a:latin typeface="Calibri"/>
                <a:ea typeface="Calibri"/>
                <a:cs typeface="Calibri"/>
                <a:sym typeface="Calibri"/>
              </a:rPr>
              <a:t>JEANNOT TALOU</a:t>
            </a:r>
            <a:endParaRPr lang="fr-FR" sz="2400" kern="1200" noProof="0" dirty="0"/>
          </a:p>
          <a:p>
            <a:pPr algn="ctr" defTabSz="609630">
              <a:buSzPts val="2800"/>
            </a:pPr>
            <a:r>
              <a:rPr lang="fr-FR" sz="2400" b="1" u="sng" kern="1200" noProof="0" dirty="0">
                <a:solidFill>
                  <a:srgbClr val="0432FF"/>
                </a:solidFill>
                <a:latin typeface="Calibri"/>
                <a:ea typeface="Calibri"/>
                <a:cs typeface="Calibri"/>
                <a:sym typeface="Calibri"/>
              </a:rPr>
              <a:t>Talou976@gmail.com</a:t>
            </a:r>
            <a:endParaRPr lang="fr-FR" sz="2400" kern="1200" noProof="0" dirty="0"/>
          </a:p>
          <a:p>
            <a:pPr algn="ctr" defTabSz="609630">
              <a:buSzPts val="2800"/>
            </a:pPr>
            <a:r>
              <a:rPr lang="fr-FR" sz="2400" b="1" kern="1200" noProof="0" dirty="0">
                <a:solidFill>
                  <a:srgbClr val="265EA1"/>
                </a:solidFill>
                <a:latin typeface="Calibri"/>
                <a:ea typeface="Calibri"/>
                <a:cs typeface="Calibri"/>
                <a:sym typeface="Calibri"/>
              </a:rPr>
              <a:t>06 39 25 73 77</a:t>
            </a:r>
            <a:endParaRPr lang="fr-FR" sz="2400" kern="1200" noProof="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446CA45B-6874-F12B-F0BF-318E738E93B3}"/>
              </a:ext>
            </a:extLst>
          </p:cNvPr>
          <p:cNvPicPr>
            <a:picLocks noChangeAspect="1"/>
          </p:cNvPicPr>
          <p:nvPr/>
        </p:nvPicPr>
        <p:blipFill>
          <a:blip r:embed="rId2"/>
          <a:stretch>
            <a:fillRect/>
          </a:stretch>
        </p:blipFill>
        <p:spPr>
          <a:xfrm>
            <a:off x="7747366" y="3207639"/>
            <a:ext cx="4444634" cy="4444634"/>
          </a:xfrm>
          <a:prstGeom prst="rect">
            <a:avLst/>
          </a:prstGeom>
        </p:spPr>
      </p:pic>
      <p:sp>
        <p:nvSpPr>
          <p:cNvPr id="2" name="Freeform 2"/>
          <p:cNvSpPr/>
          <p:nvPr/>
        </p:nvSpPr>
        <p:spPr>
          <a:xfrm rot="-2699999">
            <a:off x="10788038" y="5426570"/>
            <a:ext cx="4377455" cy="4377455"/>
          </a:xfrm>
          <a:custGeom>
            <a:avLst/>
            <a:gdLst/>
            <a:ahLst/>
            <a:cxnLst/>
            <a:rect l="l" t="t" r="r" b="b"/>
            <a:pathLst>
              <a:path w="6566182" h="6566182">
                <a:moveTo>
                  <a:pt x="0" y="0"/>
                </a:moveTo>
                <a:lnTo>
                  <a:pt x="6566182" y="0"/>
                </a:lnTo>
                <a:lnTo>
                  <a:pt x="6566182" y="6566182"/>
                </a:lnTo>
                <a:lnTo>
                  <a:pt x="0" y="656618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noProof="0" dirty="0"/>
          </a:p>
        </p:txBody>
      </p:sp>
      <p:sp>
        <p:nvSpPr>
          <p:cNvPr id="3" name="Freeform 3"/>
          <p:cNvSpPr/>
          <p:nvPr/>
        </p:nvSpPr>
        <p:spPr>
          <a:xfrm>
            <a:off x="1186543" y="1807601"/>
            <a:ext cx="319910" cy="457015"/>
          </a:xfrm>
          <a:custGeom>
            <a:avLst/>
            <a:gdLst/>
            <a:ahLst/>
            <a:cxnLst/>
            <a:rect l="l" t="t" r="r" b="b"/>
            <a:pathLst>
              <a:path w="479865" h="685522">
                <a:moveTo>
                  <a:pt x="0" y="0"/>
                </a:moveTo>
                <a:lnTo>
                  <a:pt x="479866" y="0"/>
                </a:lnTo>
                <a:lnTo>
                  <a:pt x="479866" y="685521"/>
                </a:lnTo>
                <a:lnTo>
                  <a:pt x="0" y="68552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noProof="0" dirty="0"/>
          </a:p>
        </p:txBody>
      </p:sp>
      <p:sp>
        <p:nvSpPr>
          <p:cNvPr id="4" name="TextBox 4"/>
          <p:cNvSpPr txBox="1"/>
          <p:nvPr/>
        </p:nvSpPr>
        <p:spPr>
          <a:xfrm>
            <a:off x="322133" y="303410"/>
            <a:ext cx="10994994" cy="551433"/>
          </a:xfrm>
          <a:prstGeom prst="rect">
            <a:avLst/>
          </a:prstGeom>
        </p:spPr>
        <p:txBody>
          <a:bodyPr lIns="0" tIns="0" rIns="0" bIns="0" rtlCol="0" anchor="t">
            <a:spAutoFit/>
          </a:bodyPr>
          <a:lstStyle/>
          <a:p>
            <a:pPr defTabSz="609630">
              <a:lnSpc>
                <a:spcPts val="4320"/>
              </a:lnSpc>
              <a:spcBef>
                <a:spcPct val="0"/>
              </a:spcBef>
              <a:buClrTx/>
            </a:pPr>
            <a:r>
              <a:rPr lang="fr-FR" sz="3600" kern="1200" noProof="0" dirty="0">
                <a:solidFill>
                  <a:srgbClr val="E84910"/>
                </a:solidFill>
                <a:latin typeface="Now Bold"/>
                <a:ea typeface="+mn-ea"/>
                <a:cs typeface="+mn-cs"/>
              </a:rPr>
              <a:t>INTERVENTIONS</a:t>
            </a:r>
            <a:endParaRPr lang="fr-FR" sz="3600" kern="1200" noProof="0" dirty="0">
              <a:solidFill>
                <a:srgbClr val="0C2F62"/>
              </a:solidFill>
              <a:latin typeface="Now Bold"/>
              <a:ea typeface="+mn-ea"/>
              <a:cs typeface="+mn-cs"/>
            </a:endParaRPr>
          </a:p>
        </p:txBody>
      </p:sp>
      <p:sp>
        <p:nvSpPr>
          <p:cNvPr id="5" name="Freeform 5"/>
          <p:cNvSpPr/>
          <p:nvPr/>
        </p:nvSpPr>
        <p:spPr>
          <a:xfrm>
            <a:off x="1186543" y="2750624"/>
            <a:ext cx="319910" cy="457015"/>
          </a:xfrm>
          <a:custGeom>
            <a:avLst/>
            <a:gdLst/>
            <a:ahLst/>
            <a:cxnLst/>
            <a:rect l="l" t="t" r="r" b="b"/>
            <a:pathLst>
              <a:path w="479865" h="685522">
                <a:moveTo>
                  <a:pt x="0" y="0"/>
                </a:moveTo>
                <a:lnTo>
                  <a:pt x="479866" y="0"/>
                </a:lnTo>
                <a:lnTo>
                  <a:pt x="479866" y="685522"/>
                </a:lnTo>
                <a:lnTo>
                  <a:pt x="0" y="68552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noProof="0" dirty="0"/>
          </a:p>
        </p:txBody>
      </p:sp>
      <p:sp>
        <p:nvSpPr>
          <p:cNvPr id="6" name="Freeform 6"/>
          <p:cNvSpPr/>
          <p:nvPr/>
        </p:nvSpPr>
        <p:spPr>
          <a:xfrm>
            <a:off x="1186543" y="3799827"/>
            <a:ext cx="319910" cy="457015"/>
          </a:xfrm>
          <a:custGeom>
            <a:avLst/>
            <a:gdLst/>
            <a:ahLst/>
            <a:cxnLst/>
            <a:rect l="l" t="t" r="r" b="b"/>
            <a:pathLst>
              <a:path w="479865" h="685522">
                <a:moveTo>
                  <a:pt x="0" y="0"/>
                </a:moveTo>
                <a:lnTo>
                  <a:pt x="479866" y="0"/>
                </a:lnTo>
                <a:lnTo>
                  <a:pt x="479866" y="685522"/>
                </a:lnTo>
                <a:lnTo>
                  <a:pt x="0" y="68552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noProof="0" dirty="0"/>
          </a:p>
        </p:txBody>
      </p:sp>
      <p:sp>
        <p:nvSpPr>
          <p:cNvPr id="7" name="Freeform 7"/>
          <p:cNvSpPr/>
          <p:nvPr/>
        </p:nvSpPr>
        <p:spPr>
          <a:xfrm>
            <a:off x="11214353" y="28773"/>
            <a:ext cx="977647" cy="977647"/>
          </a:xfrm>
          <a:custGeom>
            <a:avLst/>
            <a:gdLst/>
            <a:ahLst/>
            <a:cxnLst/>
            <a:rect l="l" t="t" r="r" b="b"/>
            <a:pathLst>
              <a:path w="1466471" h="1466471">
                <a:moveTo>
                  <a:pt x="0" y="0"/>
                </a:moveTo>
                <a:lnTo>
                  <a:pt x="1466471" y="0"/>
                </a:lnTo>
                <a:lnTo>
                  <a:pt x="1466471" y="1466471"/>
                </a:lnTo>
                <a:lnTo>
                  <a:pt x="0" y="1466471"/>
                </a:lnTo>
                <a:lnTo>
                  <a:pt x="0" y="0"/>
                </a:lnTo>
                <a:close/>
              </a:path>
            </a:pathLst>
          </a:custGeom>
          <a:blipFill>
            <a:blip r:embed="rId6"/>
            <a:stretch>
              <a:fillRect/>
            </a:stretch>
          </a:blipFill>
        </p:spPr>
        <p:txBody>
          <a:bodyPr/>
          <a:lstStyle/>
          <a:p>
            <a:endParaRPr lang="fr-FR" noProof="0" dirty="0"/>
          </a:p>
        </p:txBody>
      </p:sp>
      <p:sp>
        <p:nvSpPr>
          <p:cNvPr id="10" name="ZoneTexte 9">
            <a:extLst>
              <a:ext uri="{FF2B5EF4-FFF2-40B4-BE49-F238E27FC236}">
                <a16:creationId xmlns:a16="http://schemas.microsoft.com/office/drawing/2014/main" id="{BA87EBC7-773A-89DA-B332-9930C45ADDBB}"/>
              </a:ext>
            </a:extLst>
          </p:cNvPr>
          <p:cNvSpPr txBox="1"/>
          <p:nvPr/>
        </p:nvSpPr>
        <p:spPr>
          <a:xfrm>
            <a:off x="2099755" y="1717563"/>
            <a:ext cx="8458200" cy="400110"/>
          </a:xfrm>
          <a:prstGeom prst="rect">
            <a:avLst/>
          </a:prstGeom>
          <a:noFill/>
        </p:spPr>
        <p:txBody>
          <a:bodyPr wrap="square" rtlCol="0">
            <a:spAutoFit/>
          </a:bodyPr>
          <a:lstStyle/>
          <a:p>
            <a:r>
              <a:rPr lang="fr-FR" sz="2000" noProof="0" dirty="0"/>
              <a:t>Accueil – présentation de la formation- les incontournables de la </a:t>
            </a:r>
            <a:r>
              <a:rPr lang="fr-FR" sz="2000" noProof="0" dirty="0" err="1"/>
              <a:t>rentrére</a:t>
            </a:r>
            <a:endParaRPr lang="fr-FR" sz="2000" noProof="0" dirty="0"/>
          </a:p>
        </p:txBody>
      </p:sp>
      <p:sp>
        <p:nvSpPr>
          <p:cNvPr id="11" name="ZoneTexte 10">
            <a:extLst>
              <a:ext uri="{FF2B5EF4-FFF2-40B4-BE49-F238E27FC236}">
                <a16:creationId xmlns:a16="http://schemas.microsoft.com/office/drawing/2014/main" id="{101C948F-BDB1-B2A0-9403-7B9B96B64EEC}"/>
              </a:ext>
            </a:extLst>
          </p:cNvPr>
          <p:cNvSpPr txBox="1"/>
          <p:nvPr/>
        </p:nvSpPr>
        <p:spPr>
          <a:xfrm>
            <a:off x="2034440" y="2734071"/>
            <a:ext cx="8588829" cy="707886"/>
          </a:xfrm>
          <a:prstGeom prst="rect">
            <a:avLst/>
          </a:prstGeom>
          <a:noFill/>
        </p:spPr>
        <p:txBody>
          <a:bodyPr wrap="square" rtlCol="0">
            <a:spAutoFit/>
          </a:bodyPr>
          <a:lstStyle/>
          <a:p>
            <a:r>
              <a:rPr lang="fr-FR" sz="2000" noProof="0" dirty="0"/>
              <a:t>Travail en atelier par district + Compte-rendu devant l’assemblée plénière</a:t>
            </a:r>
          </a:p>
          <a:p>
            <a:endParaRPr lang="fr-FR" sz="2000" noProof="0" dirty="0"/>
          </a:p>
        </p:txBody>
      </p:sp>
      <p:sp>
        <p:nvSpPr>
          <p:cNvPr id="14" name="ZoneTexte 13">
            <a:extLst>
              <a:ext uri="{FF2B5EF4-FFF2-40B4-BE49-F238E27FC236}">
                <a16:creationId xmlns:a16="http://schemas.microsoft.com/office/drawing/2014/main" id="{3F704CFE-C33A-D7EE-3DDB-BB159DD4DCF6}"/>
              </a:ext>
            </a:extLst>
          </p:cNvPr>
          <p:cNvSpPr txBox="1"/>
          <p:nvPr/>
        </p:nvSpPr>
        <p:spPr>
          <a:xfrm>
            <a:off x="2099755" y="3674391"/>
            <a:ext cx="8839201" cy="707886"/>
          </a:xfrm>
          <a:prstGeom prst="rect">
            <a:avLst/>
          </a:prstGeom>
          <a:noFill/>
        </p:spPr>
        <p:txBody>
          <a:bodyPr wrap="square" rtlCol="0">
            <a:spAutoFit/>
          </a:bodyPr>
          <a:lstStyle/>
          <a:p>
            <a:r>
              <a:rPr lang="fr-FR" sz="2000" noProof="0" dirty="0"/>
              <a:t>Proposition de réponses du SR en plénière: l’AG et le CD de l’AS- le poste de secrétaire et trésorier à l’AS, postes clés du dispositif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0" y="143235"/>
            <a:ext cx="10994994" cy="495328"/>
          </a:xfrm>
          <a:prstGeom prst="rect">
            <a:avLst/>
          </a:prstGeom>
        </p:spPr>
        <p:txBody>
          <a:bodyPr lIns="0" tIns="0" rIns="0" bIns="0" rtlCol="0" anchor="t">
            <a:spAutoFit/>
          </a:bodyPr>
          <a:lstStyle/>
          <a:p>
            <a:pPr marL="0" marR="0" lvl="0" indent="0" algn="ctr" defTabSz="609630" rtl="0" eaLnBrk="1" fontAlgn="auto" latinLnBrk="0" hangingPunct="1">
              <a:lnSpc>
                <a:spcPts val="4320"/>
              </a:lnSpc>
              <a:spcBef>
                <a:spcPct val="0"/>
              </a:spcBef>
              <a:spcAft>
                <a:spcPts val="0"/>
              </a:spcAft>
              <a:buClrTx/>
              <a:buSzTx/>
              <a:buFont typeface="Arial"/>
              <a:buNone/>
              <a:tabLst/>
              <a:defRPr/>
            </a:pPr>
            <a:r>
              <a:rPr kumimoji="0" lang="fr-FR" sz="2800" b="1" i="0" u="none" strike="noStrike" kern="1200" cap="none" spc="0" normalizeH="0" baseline="0" noProof="0" dirty="0">
                <a:ln>
                  <a:noFill/>
                </a:ln>
                <a:solidFill>
                  <a:srgbClr val="E84910"/>
                </a:solidFill>
                <a:effectLst/>
                <a:uLnTx/>
                <a:uFillTx/>
                <a:latin typeface="Now Bold"/>
                <a:ea typeface="+mn-ea"/>
                <a:cs typeface="Arial"/>
                <a:sym typeface="Arial"/>
              </a:rPr>
              <a:t>Les incontournables de la rentrée        </a:t>
            </a:r>
            <a:r>
              <a:rPr kumimoji="0" lang="fr-FR" sz="2800" b="1" i="0" u="none" strike="noStrike" kern="1200" cap="none" spc="0" normalizeH="0" baseline="0" noProof="0" dirty="0">
                <a:ln>
                  <a:noFill/>
                </a:ln>
                <a:solidFill>
                  <a:srgbClr val="002060"/>
                </a:solidFill>
                <a:effectLst/>
                <a:uLnTx/>
                <a:uFillTx/>
                <a:latin typeface="Now Bold"/>
                <a:ea typeface="+mn-ea"/>
                <a:cs typeface="Arial"/>
                <a:sym typeface="Arial"/>
              </a:rPr>
              <a:t>ANNÉE 202</a:t>
            </a:r>
            <a:r>
              <a:rPr lang="fr-FR" sz="2800" b="1" kern="1200" noProof="0" dirty="0">
                <a:solidFill>
                  <a:srgbClr val="002060"/>
                </a:solidFill>
                <a:latin typeface="Now Bold"/>
                <a:ea typeface="+mn-ea"/>
              </a:rPr>
              <a:t>6</a:t>
            </a:r>
            <a:r>
              <a:rPr kumimoji="0" lang="fr-FR" sz="2800" b="1" i="0" u="none" strike="noStrike" kern="1200" cap="none" spc="0" normalizeH="0" baseline="0" noProof="0" dirty="0">
                <a:ln>
                  <a:noFill/>
                </a:ln>
                <a:solidFill>
                  <a:srgbClr val="002060"/>
                </a:solidFill>
                <a:effectLst/>
                <a:uLnTx/>
                <a:uFillTx/>
                <a:latin typeface="Now Bold"/>
                <a:ea typeface="+mn-ea"/>
                <a:cs typeface="Arial"/>
                <a:sym typeface="Arial"/>
              </a:rPr>
              <a:t>-27</a:t>
            </a:r>
          </a:p>
        </p:txBody>
      </p:sp>
      <p:sp>
        <p:nvSpPr>
          <p:cNvPr id="6" name="Freeform 6"/>
          <p:cNvSpPr/>
          <p:nvPr/>
        </p:nvSpPr>
        <p:spPr>
          <a:xfrm rot="7760333">
            <a:off x="-3285935" y="-3173112"/>
            <a:ext cx="4377455" cy="4377455"/>
          </a:xfrm>
          <a:custGeom>
            <a:avLst/>
            <a:gdLst/>
            <a:ahLst/>
            <a:cxnLst/>
            <a:rect l="l" t="t" r="r" b="b"/>
            <a:pathLst>
              <a:path w="6566182" h="6566182">
                <a:moveTo>
                  <a:pt x="0" y="0"/>
                </a:moveTo>
                <a:lnTo>
                  <a:pt x="6566182" y="0"/>
                </a:lnTo>
                <a:lnTo>
                  <a:pt x="6566182" y="6566183"/>
                </a:lnTo>
                <a:lnTo>
                  <a:pt x="0" y="656618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noProof="0" dirty="0"/>
          </a:p>
        </p:txBody>
      </p:sp>
      <p:sp>
        <p:nvSpPr>
          <p:cNvPr id="13" name="Freeform 13"/>
          <p:cNvSpPr/>
          <p:nvPr/>
        </p:nvSpPr>
        <p:spPr>
          <a:xfrm rot="-3740002">
            <a:off x="10434553" y="4450850"/>
            <a:ext cx="4377455" cy="4377455"/>
          </a:xfrm>
          <a:custGeom>
            <a:avLst/>
            <a:gdLst/>
            <a:ahLst/>
            <a:cxnLst/>
            <a:rect l="l" t="t" r="r" b="b"/>
            <a:pathLst>
              <a:path w="6566182" h="6566182">
                <a:moveTo>
                  <a:pt x="0" y="0"/>
                </a:moveTo>
                <a:lnTo>
                  <a:pt x="6566182" y="0"/>
                </a:lnTo>
                <a:lnTo>
                  <a:pt x="6566182" y="6566183"/>
                </a:lnTo>
                <a:lnTo>
                  <a:pt x="0" y="656618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noProof="0" dirty="0"/>
          </a:p>
        </p:txBody>
      </p:sp>
      <p:sp>
        <p:nvSpPr>
          <p:cNvPr id="14" name="Freeform 14"/>
          <p:cNvSpPr/>
          <p:nvPr/>
        </p:nvSpPr>
        <p:spPr>
          <a:xfrm>
            <a:off x="11214353" y="28773"/>
            <a:ext cx="977647" cy="977647"/>
          </a:xfrm>
          <a:custGeom>
            <a:avLst/>
            <a:gdLst/>
            <a:ahLst/>
            <a:cxnLst/>
            <a:rect l="l" t="t" r="r" b="b"/>
            <a:pathLst>
              <a:path w="1466471" h="1466471">
                <a:moveTo>
                  <a:pt x="0" y="0"/>
                </a:moveTo>
                <a:lnTo>
                  <a:pt x="1466471" y="0"/>
                </a:lnTo>
                <a:lnTo>
                  <a:pt x="1466471" y="1466471"/>
                </a:lnTo>
                <a:lnTo>
                  <a:pt x="0" y="1466471"/>
                </a:lnTo>
                <a:lnTo>
                  <a:pt x="0" y="0"/>
                </a:lnTo>
                <a:close/>
              </a:path>
            </a:pathLst>
          </a:custGeom>
          <a:blipFill>
            <a:blip r:embed="rId4"/>
            <a:stretch>
              <a:fillRect/>
            </a:stretch>
          </a:blipFill>
        </p:spPr>
        <p:txBody>
          <a:bodyPr/>
          <a:lstStyle/>
          <a:p>
            <a:endParaRPr lang="fr-FR" noProof="0" dirty="0"/>
          </a:p>
        </p:txBody>
      </p:sp>
      <p:sp>
        <p:nvSpPr>
          <p:cNvPr id="10" name="ZoneTexte 9">
            <a:extLst>
              <a:ext uri="{FF2B5EF4-FFF2-40B4-BE49-F238E27FC236}">
                <a16:creationId xmlns:a16="http://schemas.microsoft.com/office/drawing/2014/main" id="{6C0774E0-5479-46BB-ADFF-7A32739B337F}"/>
              </a:ext>
            </a:extLst>
          </p:cNvPr>
          <p:cNvSpPr txBox="1"/>
          <p:nvPr/>
        </p:nvSpPr>
        <p:spPr>
          <a:xfrm>
            <a:off x="653473" y="2245111"/>
            <a:ext cx="4843669" cy="307777"/>
          </a:xfrm>
          <a:prstGeom prst="rect">
            <a:avLst/>
          </a:prstGeom>
          <a:noFill/>
        </p:spPr>
        <p:txBody>
          <a:bodyPr wrap="square" rtlCol="0">
            <a:spAutoFit/>
          </a:bodyPr>
          <a:lstStyle/>
          <a:p>
            <a:endParaRPr lang="fr-FR" b="1" noProof="0" dirty="0">
              <a:solidFill>
                <a:srgbClr val="FF0000"/>
              </a:solidFill>
            </a:endParaRPr>
          </a:p>
        </p:txBody>
      </p:sp>
      <p:sp>
        <p:nvSpPr>
          <p:cNvPr id="19" name="ZoneTexte 18">
            <a:extLst>
              <a:ext uri="{FF2B5EF4-FFF2-40B4-BE49-F238E27FC236}">
                <a16:creationId xmlns:a16="http://schemas.microsoft.com/office/drawing/2014/main" id="{9A3E4AB1-B5A4-20E7-3898-8A1FAC014335}"/>
              </a:ext>
            </a:extLst>
          </p:cNvPr>
          <p:cNvSpPr txBox="1"/>
          <p:nvPr/>
        </p:nvSpPr>
        <p:spPr>
          <a:xfrm>
            <a:off x="1399282" y="761492"/>
            <a:ext cx="9883422" cy="400110"/>
          </a:xfrm>
          <a:prstGeom prst="rect">
            <a:avLst/>
          </a:prstGeom>
          <a:noFill/>
        </p:spPr>
        <p:txBody>
          <a:bodyPr wrap="square">
            <a:spAutoFit/>
          </a:bodyPr>
          <a:lstStyle/>
          <a:p>
            <a:r>
              <a:rPr lang="fr-FR" sz="2000" noProof="0" dirty="0">
                <a:solidFill>
                  <a:schemeClr val="tx1"/>
                </a:solidFill>
              </a:rPr>
              <a:t>(procédures site </a:t>
            </a:r>
            <a:r>
              <a:rPr lang="fr-FR" sz="1600" b="1" noProof="0" dirty="0">
                <a:solidFill>
                  <a:schemeClr val="tx1"/>
                </a:solidFill>
                <a:hlinkClick r:id="rId5"/>
              </a:rPr>
              <a:t>unssmayotte.org –</a:t>
            </a:r>
            <a:r>
              <a:rPr lang="fr-FR" sz="1600" b="1" i="1" noProof="0" dirty="0">
                <a:solidFill>
                  <a:schemeClr val="tx1"/>
                </a:solidFill>
                <a:hlinkClick r:id="rId5"/>
              </a:rPr>
              <a:t> Outils</a:t>
            </a:r>
            <a:r>
              <a:rPr lang="fr-FR" sz="1600" b="1" i="1" noProof="0" dirty="0">
                <a:solidFill>
                  <a:schemeClr val="tx1"/>
                </a:solidFill>
              </a:rPr>
              <a:t>- Faire vivre son As)</a:t>
            </a:r>
            <a:endParaRPr lang="fr-FR" sz="2000" noProof="0" dirty="0">
              <a:solidFill>
                <a:schemeClr val="tx1"/>
              </a:solidFill>
            </a:endParaRPr>
          </a:p>
        </p:txBody>
      </p:sp>
      <p:pic>
        <p:nvPicPr>
          <p:cNvPr id="4" name="Image 3">
            <a:extLst>
              <a:ext uri="{FF2B5EF4-FFF2-40B4-BE49-F238E27FC236}">
                <a16:creationId xmlns:a16="http://schemas.microsoft.com/office/drawing/2014/main" id="{A0F8CC1B-F35B-AB29-8AA9-CFB5E20DB914}"/>
              </a:ext>
            </a:extLst>
          </p:cNvPr>
          <p:cNvPicPr>
            <a:picLocks noChangeAspect="1"/>
          </p:cNvPicPr>
          <p:nvPr/>
        </p:nvPicPr>
        <p:blipFill>
          <a:blip r:embed="rId6"/>
          <a:srcRect t="3967" r="941"/>
          <a:stretch>
            <a:fillRect/>
          </a:stretch>
        </p:blipFill>
        <p:spPr>
          <a:xfrm>
            <a:off x="906258" y="1284531"/>
            <a:ext cx="10277615" cy="5524989"/>
          </a:xfrm>
          <a:prstGeom prst="rect">
            <a:avLst/>
          </a:prstGeom>
        </p:spPr>
      </p:pic>
    </p:spTree>
    <p:extLst>
      <p:ext uri="{BB962C8B-B14F-4D97-AF65-F5344CB8AC3E}">
        <p14:creationId xmlns:p14="http://schemas.microsoft.com/office/powerpoint/2010/main" val="20040844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23499" y="2118407"/>
            <a:ext cx="290164" cy="261141"/>
            <a:chOff x="0" y="0"/>
            <a:chExt cx="812800" cy="812800"/>
          </a:xfrm>
        </p:grpSpPr>
        <p:sp>
          <p:nvSpPr>
            <p:cNvPr id="3" name="Freeform 3"/>
            <p:cNvSpPr/>
            <p:nvPr/>
          </p:nvSpPr>
          <p:spPr>
            <a:xfrm>
              <a:off x="35531" y="35531"/>
              <a:ext cx="741739" cy="741739"/>
            </a:xfrm>
            <a:custGeom>
              <a:avLst/>
              <a:gdLst/>
              <a:ahLst/>
              <a:cxnLst/>
              <a:rect l="l" t="t" r="r" b="b"/>
              <a:pathLst>
                <a:path w="741739" h="741739">
                  <a:moveTo>
                    <a:pt x="410313" y="20462"/>
                  </a:moveTo>
                  <a:lnTo>
                    <a:pt x="410314" y="20462"/>
                  </a:lnTo>
                  <a:cubicBezTo>
                    <a:pt x="433157" y="52889"/>
                    <a:pt x="475917" y="64347"/>
                    <a:pt x="511913" y="47686"/>
                  </a:cubicBezTo>
                  <a:lnTo>
                    <a:pt x="511913" y="47686"/>
                  </a:lnTo>
                  <a:cubicBezTo>
                    <a:pt x="526155" y="41094"/>
                    <a:pt x="542713" y="41840"/>
                    <a:pt x="556304" y="49687"/>
                  </a:cubicBezTo>
                  <a:cubicBezTo>
                    <a:pt x="569895" y="57533"/>
                    <a:pt x="578820" y="71500"/>
                    <a:pt x="580232" y="87129"/>
                  </a:cubicBezTo>
                  <a:lnTo>
                    <a:pt x="580232" y="87129"/>
                  </a:lnTo>
                  <a:cubicBezTo>
                    <a:pt x="583802" y="126634"/>
                    <a:pt x="615104" y="157936"/>
                    <a:pt x="654609" y="161506"/>
                  </a:cubicBezTo>
                  <a:lnTo>
                    <a:pt x="654609" y="161506"/>
                  </a:lnTo>
                  <a:cubicBezTo>
                    <a:pt x="670238" y="162918"/>
                    <a:pt x="684205" y="171843"/>
                    <a:pt x="692051" y="185434"/>
                  </a:cubicBezTo>
                  <a:cubicBezTo>
                    <a:pt x="699898" y="199025"/>
                    <a:pt x="700644" y="215583"/>
                    <a:pt x="694052" y="229825"/>
                  </a:cubicBezTo>
                  <a:lnTo>
                    <a:pt x="694052" y="229825"/>
                  </a:lnTo>
                  <a:cubicBezTo>
                    <a:pt x="677391" y="265821"/>
                    <a:pt x="688849" y="308581"/>
                    <a:pt x="721276" y="331424"/>
                  </a:cubicBezTo>
                  <a:lnTo>
                    <a:pt x="721276" y="331425"/>
                  </a:lnTo>
                  <a:cubicBezTo>
                    <a:pt x="734106" y="340463"/>
                    <a:pt x="741738" y="355176"/>
                    <a:pt x="741738" y="370869"/>
                  </a:cubicBezTo>
                  <a:cubicBezTo>
                    <a:pt x="741738" y="386562"/>
                    <a:pt x="734106" y="401275"/>
                    <a:pt x="721276" y="410313"/>
                  </a:cubicBezTo>
                  <a:lnTo>
                    <a:pt x="721276" y="410314"/>
                  </a:lnTo>
                  <a:cubicBezTo>
                    <a:pt x="688849" y="433157"/>
                    <a:pt x="677391" y="475917"/>
                    <a:pt x="694052" y="511913"/>
                  </a:cubicBezTo>
                  <a:lnTo>
                    <a:pt x="694052" y="511913"/>
                  </a:lnTo>
                  <a:cubicBezTo>
                    <a:pt x="700644" y="526155"/>
                    <a:pt x="699898" y="542713"/>
                    <a:pt x="692051" y="556304"/>
                  </a:cubicBezTo>
                  <a:cubicBezTo>
                    <a:pt x="684205" y="569895"/>
                    <a:pt x="670238" y="578820"/>
                    <a:pt x="654609" y="580232"/>
                  </a:cubicBezTo>
                  <a:lnTo>
                    <a:pt x="654609" y="580232"/>
                  </a:lnTo>
                  <a:cubicBezTo>
                    <a:pt x="615104" y="583802"/>
                    <a:pt x="583802" y="615104"/>
                    <a:pt x="580232" y="654609"/>
                  </a:cubicBezTo>
                  <a:lnTo>
                    <a:pt x="580232" y="654609"/>
                  </a:lnTo>
                  <a:cubicBezTo>
                    <a:pt x="578820" y="670238"/>
                    <a:pt x="569895" y="684205"/>
                    <a:pt x="556304" y="692051"/>
                  </a:cubicBezTo>
                  <a:cubicBezTo>
                    <a:pt x="542713" y="699898"/>
                    <a:pt x="526155" y="700644"/>
                    <a:pt x="511913" y="694052"/>
                  </a:cubicBezTo>
                  <a:lnTo>
                    <a:pt x="511913" y="694052"/>
                  </a:lnTo>
                  <a:cubicBezTo>
                    <a:pt x="475917" y="677391"/>
                    <a:pt x="433157" y="688849"/>
                    <a:pt x="410314" y="721276"/>
                  </a:cubicBezTo>
                  <a:lnTo>
                    <a:pt x="410313" y="721276"/>
                  </a:lnTo>
                  <a:cubicBezTo>
                    <a:pt x="401275" y="734106"/>
                    <a:pt x="386562" y="741738"/>
                    <a:pt x="370869" y="741738"/>
                  </a:cubicBezTo>
                  <a:cubicBezTo>
                    <a:pt x="355176" y="741738"/>
                    <a:pt x="340463" y="734106"/>
                    <a:pt x="331425" y="721276"/>
                  </a:cubicBezTo>
                  <a:lnTo>
                    <a:pt x="331424" y="721276"/>
                  </a:lnTo>
                  <a:cubicBezTo>
                    <a:pt x="308581" y="688849"/>
                    <a:pt x="265821" y="677391"/>
                    <a:pt x="229825" y="694052"/>
                  </a:cubicBezTo>
                  <a:lnTo>
                    <a:pt x="229825" y="694052"/>
                  </a:lnTo>
                  <a:cubicBezTo>
                    <a:pt x="215583" y="700644"/>
                    <a:pt x="199025" y="699898"/>
                    <a:pt x="185434" y="692051"/>
                  </a:cubicBezTo>
                  <a:cubicBezTo>
                    <a:pt x="171843" y="684205"/>
                    <a:pt x="162918" y="670238"/>
                    <a:pt x="161506" y="654609"/>
                  </a:cubicBezTo>
                  <a:lnTo>
                    <a:pt x="161506" y="654609"/>
                  </a:lnTo>
                  <a:cubicBezTo>
                    <a:pt x="157936" y="615104"/>
                    <a:pt x="126634" y="583802"/>
                    <a:pt x="87129" y="580232"/>
                  </a:cubicBezTo>
                  <a:lnTo>
                    <a:pt x="87129" y="580232"/>
                  </a:lnTo>
                  <a:cubicBezTo>
                    <a:pt x="71500" y="578820"/>
                    <a:pt x="57533" y="569895"/>
                    <a:pt x="49687" y="556304"/>
                  </a:cubicBezTo>
                  <a:cubicBezTo>
                    <a:pt x="41840" y="542713"/>
                    <a:pt x="41094" y="526155"/>
                    <a:pt x="47686" y="511913"/>
                  </a:cubicBezTo>
                  <a:lnTo>
                    <a:pt x="47686" y="511913"/>
                  </a:lnTo>
                  <a:cubicBezTo>
                    <a:pt x="64347" y="475917"/>
                    <a:pt x="52889" y="433157"/>
                    <a:pt x="20462" y="410314"/>
                  </a:cubicBezTo>
                  <a:lnTo>
                    <a:pt x="20462" y="410313"/>
                  </a:lnTo>
                  <a:cubicBezTo>
                    <a:pt x="7632" y="401275"/>
                    <a:pt x="0" y="386562"/>
                    <a:pt x="0" y="370869"/>
                  </a:cubicBezTo>
                  <a:cubicBezTo>
                    <a:pt x="0" y="355176"/>
                    <a:pt x="7632" y="340463"/>
                    <a:pt x="20462" y="331425"/>
                  </a:cubicBezTo>
                  <a:lnTo>
                    <a:pt x="20462" y="331424"/>
                  </a:lnTo>
                  <a:cubicBezTo>
                    <a:pt x="52889" y="308581"/>
                    <a:pt x="64347" y="265821"/>
                    <a:pt x="47686" y="229825"/>
                  </a:cubicBezTo>
                  <a:lnTo>
                    <a:pt x="47686" y="229825"/>
                  </a:lnTo>
                  <a:cubicBezTo>
                    <a:pt x="41094" y="215583"/>
                    <a:pt x="41840" y="199025"/>
                    <a:pt x="49687" y="185434"/>
                  </a:cubicBezTo>
                  <a:cubicBezTo>
                    <a:pt x="57533" y="171843"/>
                    <a:pt x="71500" y="162918"/>
                    <a:pt x="87129" y="161506"/>
                  </a:cubicBezTo>
                  <a:lnTo>
                    <a:pt x="87129" y="161506"/>
                  </a:lnTo>
                  <a:cubicBezTo>
                    <a:pt x="126634" y="157936"/>
                    <a:pt x="157936" y="126634"/>
                    <a:pt x="161506" y="87129"/>
                  </a:cubicBezTo>
                  <a:lnTo>
                    <a:pt x="161506" y="87129"/>
                  </a:lnTo>
                  <a:cubicBezTo>
                    <a:pt x="162918" y="71500"/>
                    <a:pt x="171843" y="57533"/>
                    <a:pt x="185434" y="49687"/>
                  </a:cubicBezTo>
                  <a:cubicBezTo>
                    <a:pt x="199025" y="41840"/>
                    <a:pt x="215583" y="41094"/>
                    <a:pt x="229825" y="47686"/>
                  </a:cubicBezTo>
                  <a:lnTo>
                    <a:pt x="229825" y="47686"/>
                  </a:lnTo>
                  <a:cubicBezTo>
                    <a:pt x="265821" y="64347"/>
                    <a:pt x="308581" y="52889"/>
                    <a:pt x="331424" y="20462"/>
                  </a:cubicBezTo>
                  <a:lnTo>
                    <a:pt x="331425" y="20462"/>
                  </a:lnTo>
                  <a:cubicBezTo>
                    <a:pt x="340463" y="7632"/>
                    <a:pt x="355176" y="0"/>
                    <a:pt x="370869" y="0"/>
                  </a:cubicBezTo>
                  <a:cubicBezTo>
                    <a:pt x="386562" y="0"/>
                    <a:pt x="401275" y="7632"/>
                    <a:pt x="410313" y="20462"/>
                  </a:cubicBezTo>
                  <a:close/>
                </a:path>
              </a:pathLst>
            </a:custGeom>
            <a:solidFill>
              <a:srgbClr val="E84910"/>
            </a:solidFill>
          </p:spPr>
          <p:txBody>
            <a:bodyPr/>
            <a:lstStyle/>
            <a:p>
              <a:endParaRPr lang="fr-FR" noProof="0" dirty="0"/>
            </a:p>
          </p:txBody>
        </p:sp>
        <p:sp>
          <p:nvSpPr>
            <p:cNvPr id="4" name="TextBox 4"/>
            <p:cNvSpPr txBox="1"/>
            <p:nvPr/>
          </p:nvSpPr>
          <p:spPr>
            <a:xfrm>
              <a:off x="127000" y="88900"/>
              <a:ext cx="558800" cy="596900"/>
            </a:xfrm>
            <a:prstGeom prst="rect">
              <a:avLst/>
            </a:prstGeom>
          </p:spPr>
          <p:txBody>
            <a:bodyPr lIns="33867" tIns="33867" rIns="33867" bIns="33867" rtlCol="0" anchor="ctr"/>
            <a:lstStyle/>
            <a:p>
              <a:pPr algn="ctr" defTabSz="609630">
                <a:lnSpc>
                  <a:spcPts val="933"/>
                </a:lnSpc>
                <a:buClrTx/>
              </a:pPr>
              <a:endParaRPr lang="fr-FR" sz="1200" kern="1200" noProof="0" dirty="0">
                <a:solidFill>
                  <a:prstClr val="black"/>
                </a:solidFill>
                <a:latin typeface="Calibri"/>
                <a:ea typeface="+mn-ea"/>
                <a:cs typeface="+mn-cs"/>
              </a:endParaRPr>
            </a:p>
          </p:txBody>
        </p:sp>
      </p:grpSp>
      <p:sp>
        <p:nvSpPr>
          <p:cNvPr id="5" name="TextBox 5"/>
          <p:cNvSpPr txBox="1"/>
          <p:nvPr/>
        </p:nvSpPr>
        <p:spPr>
          <a:xfrm>
            <a:off x="0" y="143235"/>
            <a:ext cx="10994994" cy="506998"/>
          </a:xfrm>
          <a:prstGeom prst="rect">
            <a:avLst/>
          </a:prstGeom>
        </p:spPr>
        <p:txBody>
          <a:bodyPr lIns="0" tIns="0" rIns="0" bIns="0" rtlCol="0" anchor="t">
            <a:spAutoFit/>
          </a:bodyPr>
          <a:lstStyle/>
          <a:p>
            <a:pPr marL="0" marR="0" lvl="0" indent="0" algn="ctr" defTabSz="609630" rtl="0" eaLnBrk="1" fontAlgn="auto" latinLnBrk="0" hangingPunct="1">
              <a:lnSpc>
                <a:spcPts val="4320"/>
              </a:lnSpc>
              <a:spcBef>
                <a:spcPct val="0"/>
              </a:spcBef>
              <a:spcAft>
                <a:spcPts val="0"/>
              </a:spcAft>
              <a:buClrTx/>
              <a:buSzTx/>
              <a:buFont typeface="Arial"/>
              <a:buNone/>
              <a:tabLst/>
              <a:defRPr/>
            </a:pPr>
            <a:r>
              <a:rPr kumimoji="0" lang="fr-FR" sz="3200" b="1" i="0" u="none" strike="noStrike" kern="1200" cap="none" spc="0" normalizeH="0" baseline="0" noProof="0" dirty="0">
                <a:ln>
                  <a:noFill/>
                </a:ln>
                <a:solidFill>
                  <a:srgbClr val="E84910"/>
                </a:solidFill>
                <a:effectLst/>
                <a:uLnTx/>
                <a:uFillTx/>
                <a:latin typeface="Now Bold"/>
                <a:ea typeface="+mn-ea"/>
                <a:cs typeface="Arial"/>
                <a:sym typeface="Arial"/>
              </a:rPr>
              <a:t>Les incontournables de la rentrée        </a:t>
            </a:r>
            <a:r>
              <a:rPr kumimoji="0" lang="fr-FR" sz="2400" b="1" i="0" u="none" strike="noStrike" kern="1200" cap="none" spc="0" normalizeH="0" baseline="0" noProof="0" dirty="0">
                <a:ln>
                  <a:noFill/>
                </a:ln>
                <a:solidFill>
                  <a:srgbClr val="002060"/>
                </a:solidFill>
                <a:effectLst/>
                <a:uLnTx/>
                <a:uFillTx/>
                <a:latin typeface="Now Bold"/>
                <a:ea typeface="+mn-ea"/>
                <a:cs typeface="Arial"/>
                <a:sym typeface="Arial"/>
              </a:rPr>
              <a:t>ANNÉE 2026-27</a:t>
            </a:r>
          </a:p>
        </p:txBody>
      </p:sp>
      <p:sp>
        <p:nvSpPr>
          <p:cNvPr id="6" name="Freeform 6"/>
          <p:cNvSpPr/>
          <p:nvPr/>
        </p:nvSpPr>
        <p:spPr>
          <a:xfrm rot="7760333">
            <a:off x="-3285935" y="-3173112"/>
            <a:ext cx="4377455" cy="4377455"/>
          </a:xfrm>
          <a:custGeom>
            <a:avLst/>
            <a:gdLst/>
            <a:ahLst/>
            <a:cxnLst/>
            <a:rect l="l" t="t" r="r" b="b"/>
            <a:pathLst>
              <a:path w="6566182" h="6566182">
                <a:moveTo>
                  <a:pt x="0" y="0"/>
                </a:moveTo>
                <a:lnTo>
                  <a:pt x="6566182" y="0"/>
                </a:lnTo>
                <a:lnTo>
                  <a:pt x="6566182" y="6566183"/>
                </a:lnTo>
                <a:lnTo>
                  <a:pt x="0" y="656618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noProof="0" dirty="0"/>
          </a:p>
        </p:txBody>
      </p:sp>
      <p:sp>
        <p:nvSpPr>
          <p:cNvPr id="13" name="Freeform 13"/>
          <p:cNvSpPr/>
          <p:nvPr/>
        </p:nvSpPr>
        <p:spPr>
          <a:xfrm rot="-3740002">
            <a:off x="10434553" y="4450850"/>
            <a:ext cx="4377455" cy="4377455"/>
          </a:xfrm>
          <a:custGeom>
            <a:avLst/>
            <a:gdLst/>
            <a:ahLst/>
            <a:cxnLst/>
            <a:rect l="l" t="t" r="r" b="b"/>
            <a:pathLst>
              <a:path w="6566182" h="6566182">
                <a:moveTo>
                  <a:pt x="0" y="0"/>
                </a:moveTo>
                <a:lnTo>
                  <a:pt x="6566182" y="0"/>
                </a:lnTo>
                <a:lnTo>
                  <a:pt x="6566182" y="6566183"/>
                </a:lnTo>
                <a:lnTo>
                  <a:pt x="0" y="656618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noProof="0" dirty="0"/>
          </a:p>
        </p:txBody>
      </p:sp>
      <p:sp>
        <p:nvSpPr>
          <p:cNvPr id="14" name="Freeform 14"/>
          <p:cNvSpPr/>
          <p:nvPr/>
        </p:nvSpPr>
        <p:spPr>
          <a:xfrm>
            <a:off x="11214353" y="28773"/>
            <a:ext cx="977647" cy="977647"/>
          </a:xfrm>
          <a:custGeom>
            <a:avLst/>
            <a:gdLst/>
            <a:ahLst/>
            <a:cxnLst/>
            <a:rect l="l" t="t" r="r" b="b"/>
            <a:pathLst>
              <a:path w="1466471" h="1466471">
                <a:moveTo>
                  <a:pt x="0" y="0"/>
                </a:moveTo>
                <a:lnTo>
                  <a:pt x="1466471" y="0"/>
                </a:lnTo>
                <a:lnTo>
                  <a:pt x="1466471" y="1466471"/>
                </a:lnTo>
                <a:lnTo>
                  <a:pt x="0" y="1466471"/>
                </a:lnTo>
                <a:lnTo>
                  <a:pt x="0" y="0"/>
                </a:lnTo>
                <a:close/>
              </a:path>
            </a:pathLst>
          </a:custGeom>
          <a:blipFill>
            <a:blip r:embed="rId4"/>
            <a:stretch>
              <a:fillRect/>
            </a:stretch>
          </a:blipFill>
        </p:spPr>
        <p:txBody>
          <a:bodyPr/>
          <a:lstStyle/>
          <a:p>
            <a:endParaRPr lang="fr-FR" noProof="0" dirty="0"/>
          </a:p>
        </p:txBody>
      </p:sp>
      <p:sp>
        <p:nvSpPr>
          <p:cNvPr id="16" name="ZoneTexte 15">
            <a:extLst>
              <a:ext uri="{FF2B5EF4-FFF2-40B4-BE49-F238E27FC236}">
                <a16:creationId xmlns:a16="http://schemas.microsoft.com/office/drawing/2014/main" id="{F7E87E36-4E32-F323-EE48-89CACF514E47}"/>
              </a:ext>
            </a:extLst>
          </p:cNvPr>
          <p:cNvSpPr txBox="1"/>
          <p:nvPr/>
        </p:nvSpPr>
        <p:spPr>
          <a:xfrm>
            <a:off x="929453" y="2030967"/>
            <a:ext cx="10773723" cy="307777"/>
          </a:xfrm>
          <a:prstGeom prst="rect">
            <a:avLst/>
          </a:prstGeom>
          <a:noFill/>
        </p:spPr>
        <p:txBody>
          <a:bodyPr wrap="square">
            <a:spAutoFit/>
          </a:bodyPr>
          <a:lstStyle/>
          <a:p>
            <a:r>
              <a:rPr lang="fr-FR" noProof="0" dirty="0"/>
              <a:t>Toutes les AS sont affiliées – </a:t>
            </a:r>
            <a:r>
              <a:rPr lang="fr-FR" noProof="0" dirty="0">
                <a:highlight>
                  <a:srgbClr val="FFFF00"/>
                </a:highlight>
              </a:rPr>
              <a:t>Veiller à ce que les collègues saisissent régulièrement les licences sur OPUSS</a:t>
            </a:r>
          </a:p>
        </p:txBody>
      </p:sp>
      <p:sp>
        <p:nvSpPr>
          <p:cNvPr id="12" name="ZoneTexte 11">
            <a:extLst>
              <a:ext uri="{FF2B5EF4-FFF2-40B4-BE49-F238E27FC236}">
                <a16:creationId xmlns:a16="http://schemas.microsoft.com/office/drawing/2014/main" id="{917A6B52-BA46-BA9F-34EA-C7F768209285}"/>
              </a:ext>
            </a:extLst>
          </p:cNvPr>
          <p:cNvSpPr txBox="1"/>
          <p:nvPr/>
        </p:nvSpPr>
        <p:spPr>
          <a:xfrm>
            <a:off x="827625" y="3226323"/>
            <a:ext cx="9883421" cy="1169551"/>
          </a:xfrm>
          <a:prstGeom prst="rect">
            <a:avLst/>
          </a:prstGeom>
          <a:noFill/>
        </p:spPr>
        <p:txBody>
          <a:bodyPr wrap="square" rtlCol="0">
            <a:spAutoFit/>
          </a:bodyPr>
          <a:lstStyle/>
          <a:p>
            <a:r>
              <a:rPr lang="fr-FR" b="1" noProof="0" dirty="0"/>
              <a:t>Démarrer l’activité associative des AS au plus tôt: </a:t>
            </a:r>
          </a:p>
          <a:p>
            <a:r>
              <a:rPr lang="fr-FR" b="1" noProof="0" dirty="0"/>
              <a:t>- </a:t>
            </a:r>
            <a:r>
              <a:rPr lang="fr-FR" noProof="0" dirty="0"/>
              <a:t>« Vie Associative » AG, (élection du bureau/ comité directeur)  </a:t>
            </a:r>
          </a:p>
          <a:p>
            <a:pPr marL="285750" indent="-285750">
              <a:buFontTx/>
              <a:buChar char="-"/>
            </a:pPr>
            <a:r>
              <a:rPr lang="fr-FR" noProof="0" dirty="0"/>
              <a:t>Animations sportives</a:t>
            </a:r>
          </a:p>
          <a:p>
            <a:pPr marL="285750" indent="-285750">
              <a:buFontTx/>
              <a:buChar char="-"/>
            </a:pPr>
            <a:r>
              <a:rPr lang="fr-FR" noProof="0" dirty="0"/>
              <a:t>Licencier les élèves</a:t>
            </a:r>
          </a:p>
          <a:p>
            <a:r>
              <a:rPr lang="fr-FR" b="1" noProof="0" dirty="0">
                <a:hlinkClick r:id="rId5"/>
              </a:rPr>
              <a:t>CF mémento du chef d’établissement –président de l’AS</a:t>
            </a:r>
            <a:endParaRPr lang="fr-FR" noProof="0" dirty="0"/>
          </a:p>
        </p:txBody>
      </p:sp>
      <p:grpSp>
        <p:nvGrpSpPr>
          <p:cNvPr id="23" name="Group 2">
            <a:extLst>
              <a:ext uri="{FF2B5EF4-FFF2-40B4-BE49-F238E27FC236}">
                <a16:creationId xmlns:a16="http://schemas.microsoft.com/office/drawing/2014/main" id="{4EB24BC7-7C6D-3950-4AA1-6ECAE207B5D7}"/>
              </a:ext>
            </a:extLst>
          </p:cNvPr>
          <p:cNvGrpSpPr/>
          <p:nvPr/>
        </p:nvGrpSpPr>
        <p:grpSpPr>
          <a:xfrm>
            <a:off x="536183" y="3670545"/>
            <a:ext cx="290164" cy="261141"/>
            <a:chOff x="0" y="0"/>
            <a:chExt cx="812800" cy="812800"/>
          </a:xfrm>
        </p:grpSpPr>
        <p:sp>
          <p:nvSpPr>
            <p:cNvPr id="24" name="Freeform 3">
              <a:extLst>
                <a:ext uri="{FF2B5EF4-FFF2-40B4-BE49-F238E27FC236}">
                  <a16:creationId xmlns:a16="http://schemas.microsoft.com/office/drawing/2014/main" id="{C2636541-CD20-CF12-75F8-46D441A49752}"/>
                </a:ext>
              </a:extLst>
            </p:cNvPr>
            <p:cNvSpPr/>
            <p:nvPr/>
          </p:nvSpPr>
          <p:spPr>
            <a:xfrm>
              <a:off x="35531" y="35531"/>
              <a:ext cx="741739" cy="741739"/>
            </a:xfrm>
            <a:custGeom>
              <a:avLst/>
              <a:gdLst/>
              <a:ahLst/>
              <a:cxnLst/>
              <a:rect l="l" t="t" r="r" b="b"/>
              <a:pathLst>
                <a:path w="741739" h="741739">
                  <a:moveTo>
                    <a:pt x="410313" y="20462"/>
                  </a:moveTo>
                  <a:lnTo>
                    <a:pt x="410314" y="20462"/>
                  </a:lnTo>
                  <a:cubicBezTo>
                    <a:pt x="433157" y="52889"/>
                    <a:pt x="475917" y="64347"/>
                    <a:pt x="511913" y="47686"/>
                  </a:cubicBezTo>
                  <a:lnTo>
                    <a:pt x="511913" y="47686"/>
                  </a:lnTo>
                  <a:cubicBezTo>
                    <a:pt x="526155" y="41094"/>
                    <a:pt x="542713" y="41840"/>
                    <a:pt x="556304" y="49687"/>
                  </a:cubicBezTo>
                  <a:cubicBezTo>
                    <a:pt x="569895" y="57533"/>
                    <a:pt x="578820" y="71500"/>
                    <a:pt x="580232" y="87129"/>
                  </a:cubicBezTo>
                  <a:lnTo>
                    <a:pt x="580232" y="87129"/>
                  </a:lnTo>
                  <a:cubicBezTo>
                    <a:pt x="583802" y="126634"/>
                    <a:pt x="615104" y="157936"/>
                    <a:pt x="654609" y="161506"/>
                  </a:cubicBezTo>
                  <a:lnTo>
                    <a:pt x="654609" y="161506"/>
                  </a:lnTo>
                  <a:cubicBezTo>
                    <a:pt x="670238" y="162918"/>
                    <a:pt x="684205" y="171843"/>
                    <a:pt x="692051" y="185434"/>
                  </a:cubicBezTo>
                  <a:cubicBezTo>
                    <a:pt x="699898" y="199025"/>
                    <a:pt x="700644" y="215583"/>
                    <a:pt x="694052" y="229825"/>
                  </a:cubicBezTo>
                  <a:lnTo>
                    <a:pt x="694052" y="229825"/>
                  </a:lnTo>
                  <a:cubicBezTo>
                    <a:pt x="677391" y="265821"/>
                    <a:pt x="688849" y="308581"/>
                    <a:pt x="721276" y="331424"/>
                  </a:cubicBezTo>
                  <a:lnTo>
                    <a:pt x="721276" y="331425"/>
                  </a:lnTo>
                  <a:cubicBezTo>
                    <a:pt x="734106" y="340463"/>
                    <a:pt x="741738" y="355176"/>
                    <a:pt x="741738" y="370869"/>
                  </a:cubicBezTo>
                  <a:cubicBezTo>
                    <a:pt x="741738" y="386562"/>
                    <a:pt x="734106" y="401275"/>
                    <a:pt x="721276" y="410313"/>
                  </a:cubicBezTo>
                  <a:lnTo>
                    <a:pt x="721276" y="410314"/>
                  </a:lnTo>
                  <a:cubicBezTo>
                    <a:pt x="688849" y="433157"/>
                    <a:pt x="677391" y="475917"/>
                    <a:pt x="694052" y="511913"/>
                  </a:cubicBezTo>
                  <a:lnTo>
                    <a:pt x="694052" y="511913"/>
                  </a:lnTo>
                  <a:cubicBezTo>
                    <a:pt x="700644" y="526155"/>
                    <a:pt x="699898" y="542713"/>
                    <a:pt x="692051" y="556304"/>
                  </a:cubicBezTo>
                  <a:cubicBezTo>
                    <a:pt x="684205" y="569895"/>
                    <a:pt x="670238" y="578820"/>
                    <a:pt x="654609" y="580232"/>
                  </a:cubicBezTo>
                  <a:lnTo>
                    <a:pt x="654609" y="580232"/>
                  </a:lnTo>
                  <a:cubicBezTo>
                    <a:pt x="615104" y="583802"/>
                    <a:pt x="583802" y="615104"/>
                    <a:pt x="580232" y="654609"/>
                  </a:cubicBezTo>
                  <a:lnTo>
                    <a:pt x="580232" y="654609"/>
                  </a:lnTo>
                  <a:cubicBezTo>
                    <a:pt x="578820" y="670238"/>
                    <a:pt x="569895" y="684205"/>
                    <a:pt x="556304" y="692051"/>
                  </a:cubicBezTo>
                  <a:cubicBezTo>
                    <a:pt x="542713" y="699898"/>
                    <a:pt x="526155" y="700644"/>
                    <a:pt x="511913" y="694052"/>
                  </a:cubicBezTo>
                  <a:lnTo>
                    <a:pt x="511913" y="694052"/>
                  </a:lnTo>
                  <a:cubicBezTo>
                    <a:pt x="475917" y="677391"/>
                    <a:pt x="433157" y="688849"/>
                    <a:pt x="410314" y="721276"/>
                  </a:cubicBezTo>
                  <a:lnTo>
                    <a:pt x="410313" y="721276"/>
                  </a:lnTo>
                  <a:cubicBezTo>
                    <a:pt x="401275" y="734106"/>
                    <a:pt x="386562" y="741738"/>
                    <a:pt x="370869" y="741738"/>
                  </a:cubicBezTo>
                  <a:cubicBezTo>
                    <a:pt x="355176" y="741738"/>
                    <a:pt x="340463" y="734106"/>
                    <a:pt x="331425" y="721276"/>
                  </a:cubicBezTo>
                  <a:lnTo>
                    <a:pt x="331424" y="721276"/>
                  </a:lnTo>
                  <a:cubicBezTo>
                    <a:pt x="308581" y="688849"/>
                    <a:pt x="265821" y="677391"/>
                    <a:pt x="229825" y="694052"/>
                  </a:cubicBezTo>
                  <a:lnTo>
                    <a:pt x="229825" y="694052"/>
                  </a:lnTo>
                  <a:cubicBezTo>
                    <a:pt x="215583" y="700644"/>
                    <a:pt x="199025" y="699898"/>
                    <a:pt x="185434" y="692051"/>
                  </a:cubicBezTo>
                  <a:cubicBezTo>
                    <a:pt x="171843" y="684205"/>
                    <a:pt x="162918" y="670238"/>
                    <a:pt x="161506" y="654609"/>
                  </a:cubicBezTo>
                  <a:lnTo>
                    <a:pt x="161506" y="654609"/>
                  </a:lnTo>
                  <a:cubicBezTo>
                    <a:pt x="157936" y="615104"/>
                    <a:pt x="126634" y="583802"/>
                    <a:pt x="87129" y="580232"/>
                  </a:cubicBezTo>
                  <a:lnTo>
                    <a:pt x="87129" y="580232"/>
                  </a:lnTo>
                  <a:cubicBezTo>
                    <a:pt x="71500" y="578820"/>
                    <a:pt x="57533" y="569895"/>
                    <a:pt x="49687" y="556304"/>
                  </a:cubicBezTo>
                  <a:cubicBezTo>
                    <a:pt x="41840" y="542713"/>
                    <a:pt x="41094" y="526155"/>
                    <a:pt x="47686" y="511913"/>
                  </a:cubicBezTo>
                  <a:lnTo>
                    <a:pt x="47686" y="511913"/>
                  </a:lnTo>
                  <a:cubicBezTo>
                    <a:pt x="64347" y="475917"/>
                    <a:pt x="52889" y="433157"/>
                    <a:pt x="20462" y="410314"/>
                  </a:cubicBezTo>
                  <a:lnTo>
                    <a:pt x="20462" y="410313"/>
                  </a:lnTo>
                  <a:cubicBezTo>
                    <a:pt x="7632" y="401275"/>
                    <a:pt x="0" y="386562"/>
                    <a:pt x="0" y="370869"/>
                  </a:cubicBezTo>
                  <a:cubicBezTo>
                    <a:pt x="0" y="355176"/>
                    <a:pt x="7632" y="340463"/>
                    <a:pt x="20462" y="331425"/>
                  </a:cubicBezTo>
                  <a:lnTo>
                    <a:pt x="20462" y="331424"/>
                  </a:lnTo>
                  <a:cubicBezTo>
                    <a:pt x="52889" y="308581"/>
                    <a:pt x="64347" y="265821"/>
                    <a:pt x="47686" y="229825"/>
                  </a:cubicBezTo>
                  <a:lnTo>
                    <a:pt x="47686" y="229825"/>
                  </a:lnTo>
                  <a:cubicBezTo>
                    <a:pt x="41094" y="215583"/>
                    <a:pt x="41840" y="199025"/>
                    <a:pt x="49687" y="185434"/>
                  </a:cubicBezTo>
                  <a:cubicBezTo>
                    <a:pt x="57533" y="171843"/>
                    <a:pt x="71500" y="162918"/>
                    <a:pt x="87129" y="161506"/>
                  </a:cubicBezTo>
                  <a:lnTo>
                    <a:pt x="87129" y="161506"/>
                  </a:lnTo>
                  <a:cubicBezTo>
                    <a:pt x="126634" y="157936"/>
                    <a:pt x="157936" y="126634"/>
                    <a:pt x="161506" y="87129"/>
                  </a:cubicBezTo>
                  <a:lnTo>
                    <a:pt x="161506" y="87129"/>
                  </a:lnTo>
                  <a:cubicBezTo>
                    <a:pt x="162918" y="71500"/>
                    <a:pt x="171843" y="57533"/>
                    <a:pt x="185434" y="49687"/>
                  </a:cubicBezTo>
                  <a:cubicBezTo>
                    <a:pt x="199025" y="41840"/>
                    <a:pt x="215583" y="41094"/>
                    <a:pt x="229825" y="47686"/>
                  </a:cubicBezTo>
                  <a:lnTo>
                    <a:pt x="229825" y="47686"/>
                  </a:lnTo>
                  <a:cubicBezTo>
                    <a:pt x="265821" y="64347"/>
                    <a:pt x="308581" y="52889"/>
                    <a:pt x="331424" y="20462"/>
                  </a:cubicBezTo>
                  <a:lnTo>
                    <a:pt x="331425" y="20462"/>
                  </a:lnTo>
                  <a:cubicBezTo>
                    <a:pt x="340463" y="7632"/>
                    <a:pt x="355176" y="0"/>
                    <a:pt x="370869" y="0"/>
                  </a:cubicBezTo>
                  <a:cubicBezTo>
                    <a:pt x="386562" y="0"/>
                    <a:pt x="401275" y="7632"/>
                    <a:pt x="410313" y="20462"/>
                  </a:cubicBezTo>
                  <a:close/>
                </a:path>
              </a:pathLst>
            </a:custGeom>
            <a:solidFill>
              <a:srgbClr val="E84910"/>
            </a:solidFill>
          </p:spPr>
          <p:txBody>
            <a:bodyPr/>
            <a:lstStyle/>
            <a:p>
              <a:endParaRPr lang="fr-FR" noProof="0" dirty="0"/>
            </a:p>
          </p:txBody>
        </p:sp>
        <p:sp>
          <p:nvSpPr>
            <p:cNvPr id="26" name="TextBox 4">
              <a:extLst>
                <a:ext uri="{FF2B5EF4-FFF2-40B4-BE49-F238E27FC236}">
                  <a16:creationId xmlns:a16="http://schemas.microsoft.com/office/drawing/2014/main" id="{20715A4D-90B9-A76D-5436-AF4C40A55382}"/>
                </a:ext>
              </a:extLst>
            </p:cNvPr>
            <p:cNvSpPr txBox="1"/>
            <p:nvPr/>
          </p:nvSpPr>
          <p:spPr>
            <a:xfrm>
              <a:off x="127000" y="88900"/>
              <a:ext cx="558800" cy="596900"/>
            </a:xfrm>
            <a:prstGeom prst="rect">
              <a:avLst/>
            </a:prstGeom>
          </p:spPr>
          <p:txBody>
            <a:bodyPr lIns="33867" tIns="33867" rIns="33867" bIns="33867" rtlCol="0" anchor="ctr"/>
            <a:lstStyle/>
            <a:p>
              <a:pPr algn="ctr" defTabSz="609630">
                <a:lnSpc>
                  <a:spcPts val="933"/>
                </a:lnSpc>
                <a:buClrTx/>
              </a:pPr>
              <a:endParaRPr lang="fr-FR" sz="1200" kern="1200" noProof="0" dirty="0">
                <a:solidFill>
                  <a:prstClr val="black"/>
                </a:solidFill>
                <a:latin typeface="Calibri"/>
                <a:ea typeface="+mn-ea"/>
                <a:cs typeface="+mn-cs"/>
              </a:endParaRPr>
            </a:p>
          </p:txBody>
        </p:sp>
      </p:grpSp>
      <p:sp>
        <p:nvSpPr>
          <p:cNvPr id="19" name="ZoneTexte 18">
            <a:extLst>
              <a:ext uri="{FF2B5EF4-FFF2-40B4-BE49-F238E27FC236}">
                <a16:creationId xmlns:a16="http://schemas.microsoft.com/office/drawing/2014/main" id="{9A3E4AB1-B5A4-20E7-3898-8A1FAC014335}"/>
              </a:ext>
            </a:extLst>
          </p:cNvPr>
          <p:cNvSpPr txBox="1"/>
          <p:nvPr/>
        </p:nvSpPr>
        <p:spPr>
          <a:xfrm>
            <a:off x="1399282" y="761492"/>
            <a:ext cx="9883422" cy="400110"/>
          </a:xfrm>
          <a:prstGeom prst="rect">
            <a:avLst/>
          </a:prstGeom>
          <a:noFill/>
        </p:spPr>
        <p:txBody>
          <a:bodyPr wrap="square">
            <a:spAutoFit/>
          </a:bodyPr>
          <a:lstStyle/>
          <a:p>
            <a:r>
              <a:rPr lang="fr-FR" sz="2000" noProof="0" dirty="0">
                <a:solidFill>
                  <a:schemeClr val="tx1"/>
                </a:solidFill>
              </a:rPr>
              <a:t>(procédures site </a:t>
            </a:r>
            <a:r>
              <a:rPr lang="fr-FR" sz="1600" b="1" noProof="0" dirty="0">
                <a:solidFill>
                  <a:schemeClr val="tx1"/>
                </a:solidFill>
                <a:hlinkClick r:id="rId6"/>
              </a:rPr>
              <a:t>unssmayotte.org -  Outils- Faire vivre son AS</a:t>
            </a:r>
            <a:r>
              <a:rPr lang="fr-FR" sz="2000" noProof="0" dirty="0">
                <a:solidFill>
                  <a:schemeClr val="tx1"/>
                </a:solidFill>
              </a:rPr>
              <a:t>) </a:t>
            </a:r>
          </a:p>
        </p:txBody>
      </p:sp>
      <p:sp>
        <p:nvSpPr>
          <p:cNvPr id="21" name="ZoneTexte 20">
            <a:extLst>
              <a:ext uri="{FF2B5EF4-FFF2-40B4-BE49-F238E27FC236}">
                <a16:creationId xmlns:a16="http://schemas.microsoft.com/office/drawing/2014/main" id="{26BF674B-0F29-6B50-EC42-692F42BF2D80}"/>
              </a:ext>
            </a:extLst>
          </p:cNvPr>
          <p:cNvSpPr txBox="1"/>
          <p:nvPr/>
        </p:nvSpPr>
        <p:spPr>
          <a:xfrm>
            <a:off x="714466" y="4565952"/>
            <a:ext cx="10887578" cy="609398"/>
          </a:xfrm>
          <a:prstGeom prst="rect">
            <a:avLst/>
          </a:prstGeom>
          <a:noFill/>
        </p:spPr>
        <p:txBody>
          <a:bodyPr wrap="square">
            <a:spAutoFit/>
          </a:bodyPr>
          <a:lstStyle/>
          <a:p>
            <a:pPr marL="107950" lvl="0" algn="just" rtl="0">
              <a:lnSpc>
                <a:spcPct val="80000"/>
              </a:lnSpc>
              <a:spcBef>
                <a:spcPts val="1000"/>
              </a:spcBef>
              <a:spcAft>
                <a:spcPts val="0"/>
              </a:spcAft>
              <a:buClr>
                <a:schemeClr val="dk1"/>
              </a:buClr>
              <a:buSzPts val="1100"/>
            </a:pPr>
            <a:r>
              <a:rPr lang="fr-FR" sz="1400" b="1" noProof="0" dirty="0"/>
              <a:t>Penser à renseigner « la vie des AS » sur OPUSS (jusqu’au 26/09)</a:t>
            </a:r>
            <a:r>
              <a:rPr lang="fr-FR" b="1" noProof="0" dirty="0"/>
              <a:t>:</a:t>
            </a:r>
            <a:r>
              <a:rPr lang="fr-FR" sz="1400" b="1" noProof="0" dirty="0"/>
              <a:t> </a:t>
            </a:r>
            <a:r>
              <a:rPr lang="fr-FR" sz="1400" noProof="0" dirty="0"/>
              <a:t>cette rubrique vous aidera dans vos démarches administratives (AG, présentation au CA, demandes de subvention…). Ces données sont très importantes pour les statistiques et sont à la base des aides perçues par l’UNSS tant en région qu’au niveau national. </a:t>
            </a:r>
          </a:p>
        </p:txBody>
      </p:sp>
      <p:grpSp>
        <p:nvGrpSpPr>
          <p:cNvPr id="25" name="Group 7">
            <a:extLst>
              <a:ext uri="{FF2B5EF4-FFF2-40B4-BE49-F238E27FC236}">
                <a16:creationId xmlns:a16="http://schemas.microsoft.com/office/drawing/2014/main" id="{11E23F87-C54E-3AC2-4D1F-0363DE7264F5}"/>
              </a:ext>
            </a:extLst>
          </p:cNvPr>
          <p:cNvGrpSpPr/>
          <p:nvPr/>
        </p:nvGrpSpPr>
        <p:grpSpPr>
          <a:xfrm>
            <a:off x="523499" y="2789882"/>
            <a:ext cx="326938" cy="282757"/>
            <a:chOff x="0" y="0"/>
            <a:chExt cx="812800" cy="812800"/>
          </a:xfrm>
        </p:grpSpPr>
        <p:sp>
          <p:nvSpPr>
            <p:cNvPr id="27" name="Freeform 8">
              <a:extLst>
                <a:ext uri="{FF2B5EF4-FFF2-40B4-BE49-F238E27FC236}">
                  <a16:creationId xmlns:a16="http://schemas.microsoft.com/office/drawing/2014/main" id="{BB227B44-7EDE-30BB-9B49-8F88A1C18D5C}"/>
                </a:ext>
              </a:extLst>
            </p:cNvPr>
            <p:cNvSpPr/>
            <p:nvPr/>
          </p:nvSpPr>
          <p:spPr>
            <a:xfrm>
              <a:off x="35531" y="35531"/>
              <a:ext cx="741739" cy="741739"/>
            </a:xfrm>
            <a:custGeom>
              <a:avLst/>
              <a:gdLst/>
              <a:ahLst/>
              <a:cxnLst/>
              <a:rect l="l" t="t" r="r" b="b"/>
              <a:pathLst>
                <a:path w="741739" h="741739">
                  <a:moveTo>
                    <a:pt x="410313" y="20462"/>
                  </a:moveTo>
                  <a:lnTo>
                    <a:pt x="410314" y="20462"/>
                  </a:lnTo>
                  <a:cubicBezTo>
                    <a:pt x="433157" y="52889"/>
                    <a:pt x="475917" y="64347"/>
                    <a:pt x="511913" y="47686"/>
                  </a:cubicBezTo>
                  <a:lnTo>
                    <a:pt x="511913" y="47686"/>
                  </a:lnTo>
                  <a:cubicBezTo>
                    <a:pt x="526155" y="41094"/>
                    <a:pt x="542713" y="41840"/>
                    <a:pt x="556304" y="49687"/>
                  </a:cubicBezTo>
                  <a:cubicBezTo>
                    <a:pt x="569895" y="57533"/>
                    <a:pt x="578820" y="71500"/>
                    <a:pt x="580232" y="87129"/>
                  </a:cubicBezTo>
                  <a:lnTo>
                    <a:pt x="580232" y="87129"/>
                  </a:lnTo>
                  <a:cubicBezTo>
                    <a:pt x="583802" y="126634"/>
                    <a:pt x="615104" y="157936"/>
                    <a:pt x="654609" y="161506"/>
                  </a:cubicBezTo>
                  <a:lnTo>
                    <a:pt x="654609" y="161506"/>
                  </a:lnTo>
                  <a:cubicBezTo>
                    <a:pt x="670238" y="162918"/>
                    <a:pt x="684205" y="171843"/>
                    <a:pt x="692051" y="185434"/>
                  </a:cubicBezTo>
                  <a:cubicBezTo>
                    <a:pt x="699898" y="199025"/>
                    <a:pt x="700644" y="215583"/>
                    <a:pt x="694052" y="229825"/>
                  </a:cubicBezTo>
                  <a:lnTo>
                    <a:pt x="694052" y="229825"/>
                  </a:lnTo>
                  <a:cubicBezTo>
                    <a:pt x="677391" y="265821"/>
                    <a:pt x="688849" y="308581"/>
                    <a:pt x="721276" y="331424"/>
                  </a:cubicBezTo>
                  <a:lnTo>
                    <a:pt x="721276" y="331425"/>
                  </a:lnTo>
                  <a:cubicBezTo>
                    <a:pt x="734106" y="340463"/>
                    <a:pt x="741738" y="355176"/>
                    <a:pt x="741738" y="370869"/>
                  </a:cubicBezTo>
                  <a:cubicBezTo>
                    <a:pt x="741738" y="386562"/>
                    <a:pt x="734106" y="401275"/>
                    <a:pt x="721276" y="410313"/>
                  </a:cubicBezTo>
                  <a:lnTo>
                    <a:pt x="721276" y="410314"/>
                  </a:lnTo>
                  <a:cubicBezTo>
                    <a:pt x="688849" y="433157"/>
                    <a:pt x="677391" y="475917"/>
                    <a:pt x="694052" y="511913"/>
                  </a:cubicBezTo>
                  <a:lnTo>
                    <a:pt x="694052" y="511913"/>
                  </a:lnTo>
                  <a:cubicBezTo>
                    <a:pt x="700644" y="526155"/>
                    <a:pt x="699898" y="542713"/>
                    <a:pt x="692051" y="556304"/>
                  </a:cubicBezTo>
                  <a:cubicBezTo>
                    <a:pt x="684205" y="569895"/>
                    <a:pt x="670238" y="578820"/>
                    <a:pt x="654609" y="580232"/>
                  </a:cubicBezTo>
                  <a:lnTo>
                    <a:pt x="654609" y="580232"/>
                  </a:lnTo>
                  <a:cubicBezTo>
                    <a:pt x="615104" y="583802"/>
                    <a:pt x="583802" y="615104"/>
                    <a:pt x="580232" y="654609"/>
                  </a:cubicBezTo>
                  <a:lnTo>
                    <a:pt x="580232" y="654609"/>
                  </a:lnTo>
                  <a:cubicBezTo>
                    <a:pt x="578820" y="670238"/>
                    <a:pt x="569895" y="684205"/>
                    <a:pt x="556304" y="692051"/>
                  </a:cubicBezTo>
                  <a:cubicBezTo>
                    <a:pt x="542713" y="699898"/>
                    <a:pt x="526155" y="700644"/>
                    <a:pt x="511913" y="694052"/>
                  </a:cubicBezTo>
                  <a:lnTo>
                    <a:pt x="511913" y="694052"/>
                  </a:lnTo>
                  <a:cubicBezTo>
                    <a:pt x="475917" y="677391"/>
                    <a:pt x="433157" y="688849"/>
                    <a:pt x="410314" y="721276"/>
                  </a:cubicBezTo>
                  <a:lnTo>
                    <a:pt x="410313" y="721276"/>
                  </a:lnTo>
                  <a:cubicBezTo>
                    <a:pt x="401275" y="734106"/>
                    <a:pt x="386562" y="741738"/>
                    <a:pt x="370869" y="741738"/>
                  </a:cubicBezTo>
                  <a:cubicBezTo>
                    <a:pt x="355176" y="741738"/>
                    <a:pt x="340463" y="734106"/>
                    <a:pt x="331425" y="721276"/>
                  </a:cubicBezTo>
                  <a:lnTo>
                    <a:pt x="331424" y="721276"/>
                  </a:lnTo>
                  <a:cubicBezTo>
                    <a:pt x="308581" y="688849"/>
                    <a:pt x="265821" y="677391"/>
                    <a:pt x="229825" y="694052"/>
                  </a:cubicBezTo>
                  <a:lnTo>
                    <a:pt x="229825" y="694052"/>
                  </a:lnTo>
                  <a:cubicBezTo>
                    <a:pt x="215583" y="700644"/>
                    <a:pt x="199025" y="699898"/>
                    <a:pt x="185434" y="692051"/>
                  </a:cubicBezTo>
                  <a:cubicBezTo>
                    <a:pt x="171843" y="684205"/>
                    <a:pt x="162918" y="670238"/>
                    <a:pt x="161506" y="654609"/>
                  </a:cubicBezTo>
                  <a:lnTo>
                    <a:pt x="161506" y="654609"/>
                  </a:lnTo>
                  <a:cubicBezTo>
                    <a:pt x="157936" y="615104"/>
                    <a:pt x="126634" y="583802"/>
                    <a:pt x="87129" y="580232"/>
                  </a:cubicBezTo>
                  <a:lnTo>
                    <a:pt x="87129" y="580232"/>
                  </a:lnTo>
                  <a:cubicBezTo>
                    <a:pt x="71500" y="578820"/>
                    <a:pt x="57533" y="569895"/>
                    <a:pt x="49687" y="556304"/>
                  </a:cubicBezTo>
                  <a:cubicBezTo>
                    <a:pt x="41840" y="542713"/>
                    <a:pt x="41094" y="526155"/>
                    <a:pt x="47686" y="511913"/>
                  </a:cubicBezTo>
                  <a:lnTo>
                    <a:pt x="47686" y="511913"/>
                  </a:lnTo>
                  <a:cubicBezTo>
                    <a:pt x="64347" y="475917"/>
                    <a:pt x="52889" y="433157"/>
                    <a:pt x="20462" y="410314"/>
                  </a:cubicBezTo>
                  <a:lnTo>
                    <a:pt x="20462" y="410313"/>
                  </a:lnTo>
                  <a:cubicBezTo>
                    <a:pt x="7632" y="401275"/>
                    <a:pt x="0" y="386562"/>
                    <a:pt x="0" y="370869"/>
                  </a:cubicBezTo>
                  <a:cubicBezTo>
                    <a:pt x="0" y="355176"/>
                    <a:pt x="7632" y="340463"/>
                    <a:pt x="20462" y="331425"/>
                  </a:cubicBezTo>
                  <a:lnTo>
                    <a:pt x="20462" y="331424"/>
                  </a:lnTo>
                  <a:cubicBezTo>
                    <a:pt x="52889" y="308581"/>
                    <a:pt x="64347" y="265821"/>
                    <a:pt x="47686" y="229825"/>
                  </a:cubicBezTo>
                  <a:lnTo>
                    <a:pt x="47686" y="229825"/>
                  </a:lnTo>
                  <a:cubicBezTo>
                    <a:pt x="41094" y="215583"/>
                    <a:pt x="41840" y="199025"/>
                    <a:pt x="49687" y="185434"/>
                  </a:cubicBezTo>
                  <a:cubicBezTo>
                    <a:pt x="57533" y="171843"/>
                    <a:pt x="71500" y="162918"/>
                    <a:pt x="87129" y="161506"/>
                  </a:cubicBezTo>
                  <a:lnTo>
                    <a:pt x="87129" y="161506"/>
                  </a:lnTo>
                  <a:cubicBezTo>
                    <a:pt x="126634" y="157936"/>
                    <a:pt x="157936" y="126634"/>
                    <a:pt x="161506" y="87129"/>
                  </a:cubicBezTo>
                  <a:lnTo>
                    <a:pt x="161506" y="87129"/>
                  </a:lnTo>
                  <a:cubicBezTo>
                    <a:pt x="162918" y="71500"/>
                    <a:pt x="171843" y="57533"/>
                    <a:pt x="185434" y="49687"/>
                  </a:cubicBezTo>
                  <a:cubicBezTo>
                    <a:pt x="199025" y="41840"/>
                    <a:pt x="215583" y="41094"/>
                    <a:pt x="229825" y="47686"/>
                  </a:cubicBezTo>
                  <a:lnTo>
                    <a:pt x="229825" y="47686"/>
                  </a:lnTo>
                  <a:cubicBezTo>
                    <a:pt x="265821" y="64347"/>
                    <a:pt x="308581" y="52889"/>
                    <a:pt x="331424" y="20462"/>
                  </a:cubicBezTo>
                  <a:lnTo>
                    <a:pt x="331425" y="20462"/>
                  </a:lnTo>
                  <a:cubicBezTo>
                    <a:pt x="340463" y="7632"/>
                    <a:pt x="355176" y="0"/>
                    <a:pt x="370869" y="0"/>
                  </a:cubicBezTo>
                  <a:cubicBezTo>
                    <a:pt x="386562" y="0"/>
                    <a:pt x="401275" y="7632"/>
                    <a:pt x="410313" y="20462"/>
                  </a:cubicBezTo>
                  <a:close/>
                </a:path>
              </a:pathLst>
            </a:custGeom>
            <a:solidFill>
              <a:srgbClr val="0C2F62"/>
            </a:solidFill>
          </p:spPr>
          <p:txBody>
            <a:bodyPr/>
            <a:lstStyle/>
            <a:p>
              <a:endParaRPr lang="fr-FR" noProof="0" dirty="0"/>
            </a:p>
          </p:txBody>
        </p:sp>
        <p:sp>
          <p:nvSpPr>
            <p:cNvPr id="34" name="TextBox 9">
              <a:extLst>
                <a:ext uri="{FF2B5EF4-FFF2-40B4-BE49-F238E27FC236}">
                  <a16:creationId xmlns:a16="http://schemas.microsoft.com/office/drawing/2014/main" id="{C9B25834-57ED-95B8-992C-3DC48CCB7D2A}"/>
                </a:ext>
              </a:extLst>
            </p:cNvPr>
            <p:cNvSpPr txBox="1"/>
            <p:nvPr/>
          </p:nvSpPr>
          <p:spPr>
            <a:xfrm>
              <a:off x="127000" y="88900"/>
              <a:ext cx="558800" cy="596900"/>
            </a:xfrm>
            <a:prstGeom prst="rect">
              <a:avLst/>
            </a:prstGeom>
          </p:spPr>
          <p:txBody>
            <a:bodyPr lIns="33867" tIns="33867" rIns="33867" bIns="33867" rtlCol="0" anchor="ctr"/>
            <a:lstStyle/>
            <a:p>
              <a:pPr algn="ctr" defTabSz="609630">
                <a:lnSpc>
                  <a:spcPts val="933"/>
                </a:lnSpc>
                <a:buClrTx/>
              </a:pPr>
              <a:endParaRPr lang="fr-FR" sz="1200" kern="1200" noProof="0" dirty="0">
                <a:solidFill>
                  <a:prstClr val="black"/>
                </a:solidFill>
                <a:latin typeface="Calibri"/>
                <a:ea typeface="+mn-ea"/>
                <a:cs typeface="+mn-cs"/>
              </a:endParaRPr>
            </a:p>
          </p:txBody>
        </p:sp>
      </p:grpSp>
      <p:sp>
        <p:nvSpPr>
          <p:cNvPr id="36" name="ZoneTexte 35">
            <a:extLst>
              <a:ext uri="{FF2B5EF4-FFF2-40B4-BE49-F238E27FC236}">
                <a16:creationId xmlns:a16="http://schemas.microsoft.com/office/drawing/2014/main" id="{BE9E4F64-F24B-7563-9B10-9866BC6F8980}"/>
              </a:ext>
            </a:extLst>
          </p:cNvPr>
          <p:cNvSpPr txBox="1"/>
          <p:nvPr/>
        </p:nvSpPr>
        <p:spPr>
          <a:xfrm>
            <a:off x="747120" y="5579385"/>
            <a:ext cx="9883422" cy="437043"/>
          </a:xfrm>
          <a:prstGeom prst="rect">
            <a:avLst/>
          </a:prstGeom>
          <a:noFill/>
        </p:spPr>
        <p:txBody>
          <a:bodyPr wrap="square">
            <a:spAutoFit/>
          </a:bodyPr>
          <a:lstStyle/>
          <a:p>
            <a:pPr marL="107950" lvl="0" algn="l" rtl="0">
              <a:lnSpc>
                <a:spcPct val="80000"/>
              </a:lnSpc>
              <a:spcBef>
                <a:spcPts val="1000"/>
              </a:spcBef>
              <a:spcAft>
                <a:spcPts val="0"/>
              </a:spcAft>
              <a:buClr>
                <a:schemeClr val="dk1"/>
              </a:buClr>
              <a:buSzPts val="1100"/>
            </a:pPr>
            <a:r>
              <a:rPr lang="fr-FR" b="1" noProof="0" dirty="0">
                <a:solidFill>
                  <a:srgbClr val="FF0000"/>
                </a:solidFill>
              </a:rPr>
              <a:t>Se mettre en règle de la dette des années antérieures. </a:t>
            </a:r>
            <a:r>
              <a:rPr lang="fr-FR" b="1" noProof="0" dirty="0"/>
              <a:t>M</a:t>
            </a:r>
            <a:r>
              <a:rPr lang="fr-FR" sz="1400" b="1" noProof="0" dirty="0"/>
              <a:t>ettre à jour vos RIB </a:t>
            </a:r>
            <a:r>
              <a:rPr lang="fr-FR" sz="1400" noProof="0" dirty="0"/>
              <a:t>et tenir un compte alimenté pour le prélèvement automatique. Exposer la problématique au Chef d’établissement président de l’AS. </a:t>
            </a:r>
          </a:p>
        </p:txBody>
      </p:sp>
      <p:grpSp>
        <p:nvGrpSpPr>
          <p:cNvPr id="7" name="Group 7">
            <a:extLst>
              <a:ext uri="{FF2B5EF4-FFF2-40B4-BE49-F238E27FC236}">
                <a16:creationId xmlns:a16="http://schemas.microsoft.com/office/drawing/2014/main" id="{97A49721-19CA-B54C-5C65-74D1C1FF9FEC}"/>
              </a:ext>
            </a:extLst>
          </p:cNvPr>
          <p:cNvGrpSpPr/>
          <p:nvPr/>
        </p:nvGrpSpPr>
        <p:grpSpPr>
          <a:xfrm>
            <a:off x="514978" y="1463387"/>
            <a:ext cx="326938" cy="282757"/>
            <a:chOff x="0" y="0"/>
            <a:chExt cx="812800" cy="812800"/>
          </a:xfrm>
        </p:grpSpPr>
        <p:sp>
          <p:nvSpPr>
            <p:cNvPr id="8" name="Freeform 8">
              <a:extLst>
                <a:ext uri="{FF2B5EF4-FFF2-40B4-BE49-F238E27FC236}">
                  <a16:creationId xmlns:a16="http://schemas.microsoft.com/office/drawing/2014/main" id="{CC37A213-7597-A026-BBF6-9DA3877167D2}"/>
                </a:ext>
              </a:extLst>
            </p:cNvPr>
            <p:cNvSpPr/>
            <p:nvPr/>
          </p:nvSpPr>
          <p:spPr>
            <a:xfrm>
              <a:off x="35531" y="35531"/>
              <a:ext cx="741739" cy="741739"/>
            </a:xfrm>
            <a:custGeom>
              <a:avLst/>
              <a:gdLst/>
              <a:ahLst/>
              <a:cxnLst/>
              <a:rect l="l" t="t" r="r" b="b"/>
              <a:pathLst>
                <a:path w="741739" h="741739">
                  <a:moveTo>
                    <a:pt x="410313" y="20462"/>
                  </a:moveTo>
                  <a:lnTo>
                    <a:pt x="410314" y="20462"/>
                  </a:lnTo>
                  <a:cubicBezTo>
                    <a:pt x="433157" y="52889"/>
                    <a:pt x="475917" y="64347"/>
                    <a:pt x="511913" y="47686"/>
                  </a:cubicBezTo>
                  <a:lnTo>
                    <a:pt x="511913" y="47686"/>
                  </a:lnTo>
                  <a:cubicBezTo>
                    <a:pt x="526155" y="41094"/>
                    <a:pt x="542713" y="41840"/>
                    <a:pt x="556304" y="49687"/>
                  </a:cubicBezTo>
                  <a:cubicBezTo>
                    <a:pt x="569895" y="57533"/>
                    <a:pt x="578820" y="71500"/>
                    <a:pt x="580232" y="87129"/>
                  </a:cubicBezTo>
                  <a:lnTo>
                    <a:pt x="580232" y="87129"/>
                  </a:lnTo>
                  <a:cubicBezTo>
                    <a:pt x="583802" y="126634"/>
                    <a:pt x="615104" y="157936"/>
                    <a:pt x="654609" y="161506"/>
                  </a:cubicBezTo>
                  <a:lnTo>
                    <a:pt x="654609" y="161506"/>
                  </a:lnTo>
                  <a:cubicBezTo>
                    <a:pt x="670238" y="162918"/>
                    <a:pt x="684205" y="171843"/>
                    <a:pt x="692051" y="185434"/>
                  </a:cubicBezTo>
                  <a:cubicBezTo>
                    <a:pt x="699898" y="199025"/>
                    <a:pt x="700644" y="215583"/>
                    <a:pt x="694052" y="229825"/>
                  </a:cubicBezTo>
                  <a:lnTo>
                    <a:pt x="694052" y="229825"/>
                  </a:lnTo>
                  <a:cubicBezTo>
                    <a:pt x="677391" y="265821"/>
                    <a:pt x="688849" y="308581"/>
                    <a:pt x="721276" y="331424"/>
                  </a:cubicBezTo>
                  <a:lnTo>
                    <a:pt x="721276" y="331425"/>
                  </a:lnTo>
                  <a:cubicBezTo>
                    <a:pt x="734106" y="340463"/>
                    <a:pt x="741738" y="355176"/>
                    <a:pt x="741738" y="370869"/>
                  </a:cubicBezTo>
                  <a:cubicBezTo>
                    <a:pt x="741738" y="386562"/>
                    <a:pt x="734106" y="401275"/>
                    <a:pt x="721276" y="410313"/>
                  </a:cubicBezTo>
                  <a:lnTo>
                    <a:pt x="721276" y="410314"/>
                  </a:lnTo>
                  <a:cubicBezTo>
                    <a:pt x="688849" y="433157"/>
                    <a:pt x="677391" y="475917"/>
                    <a:pt x="694052" y="511913"/>
                  </a:cubicBezTo>
                  <a:lnTo>
                    <a:pt x="694052" y="511913"/>
                  </a:lnTo>
                  <a:cubicBezTo>
                    <a:pt x="700644" y="526155"/>
                    <a:pt x="699898" y="542713"/>
                    <a:pt x="692051" y="556304"/>
                  </a:cubicBezTo>
                  <a:cubicBezTo>
                    <a:pt x="684205" y="569895"/>
                    <a:pt x="670238" y="578820"/>
                    <a:pt x="654609" y="580232"/>
                  </a:cubicBezTo>
                  <a:lnTo>
                    <a:pt x="654609" y="580232"/>
                  </a:lnTo>
                  <a:cubicBezTo>
                    <a:pt x="615104" y="583802"/>
                    <a:pt x="583802" y="615104"/>
                    <a:pt x="580232" y="654609"/>
                  </a:cubicBezTo>
                  <a:lnTo>
                    <a:pt x="580232" y="654609"/>
                  </a:lnTo>
                  <a:cubicBezTo>
                    <a:pt x="578820" y="670238"/>
                    <a:pt x="569895" y="684205"/>
                    <a:pt x="556304" y="692051"/>
                  </a:cubicBezTo>
                  <a:cubicBezTo>
                    <a:pt x="542713" y="699898"/>
                    <a:pt x="526155" y="700644"/>
                    <a:pt x="511913" y="694052"/>
                  </a:cubicBezTo>
                  <a:lnTo>
                    <a:pt x="511913" y="694052"/>
                  </a:lnTo>
                  <a:cubicBezTo>
                    <a:pt x="475917" y="677391"/>
                    <a:pt x="433157" y="688849"/>
                    <a:pt x="410314" y="721276"/>
                  </a:cubicBezTo>
                  <a:lnTo>
                    <a:pt x="410313" y="721276"/>
                  </a:lnTo>
                  <a:cubicBezTo>
                    <a:pt x="401275" y="734106"/>
                    <a:pt x="386562" y="741738"/>
                    <a:pt x="370869" y="741738"/>
                  </a:cubicBezTo>
                  <a:cubicBezTo>
                    <a:pt x="355176" y="741738"/>
                    <a:pt x="340463" y="734106"/>
                    <a:pt x="331425" y="721276"/>
                  </a:cubicBezTo>
                  <a:lnTo>
                    <a:pt x="331424" y="721276"/>
                  </a:lnTo>
                  <a:cubicBezTo>
                    <a:pt x="308581" y="688849"/>
                    <a:pt x="265821" y="677391"/>
                    <a:pt x="229825" y="694052"/>
                  </a:cubicBezTo>
                  <a:lnTo>
                    <a:pt x="229825" y="694052"/>
                  </a:lnTo>
                  <a:cubicBezTo>
                    <a:pt x="215583" y="700644"/>
                    <a:pt x="199025" y="699898"/>
                    <a:pt x="185434" y="692051"/>
                  </a:cubicBezTo>
                  <a:cubicBezTo>
                    <a:pt x="171843" y="684205"/>
                    <a:pt x="162918" y="670238"/>
                    <a:pt x="161506" y="654609"/>
                  </a:cubicBezTo>
                  <a:lnTo>
                    <a:pt x="161506" y="654609"/>
                  </a:lnTo>
                  <a:cubicBezTo>
                    <a:pt x="157936" y="615104"/>
                    <a:pt x="126634" y="583802"/>
                    <a:pt x="87129" y="580232"/>
                  </a:cubicBezTo>
                  <a:lnTo>
                    <a:pt x="87129" y="580232"/>
                  </a:lnTo>
                  <a:cubicBezTo>
                    <a:pt x="71500" y="578820"/>
                    <a:pt x="57533" y="569895"/>
                    <a:pt x="49687" y="556304"/>
                  </a:cubicBezTo>
                  <a:cubicBezTo>
                    <a:pt x="41840" y="542713"/>
                    <a:pt x="41094" y="526155"/>
                    <a:pt x="47686" y="511913"/>
                  </a:cubicBezTo>
                  <a:lnTo>
                    <a:pt x="47686" y="511913"/>
                  </a:lnTo>
                  <a:cubicBezTo>
                    <a:pt x="64347" y="475917"/>
                    <a:pt x="52889" y="433157"/>
                    <a:pt x="20462" y="410314"/>
                  </a:cubicBezTo>
                  <a:lnTo>
                    <a:pt x="20462" y="410313"/>
                  </a:lnTo>
                  <a:cubicBezTo>
                    <a:pt x="7632" y="401275"/>
                    <a:pt x="0" y="386562"/>
                    <a:pt x="0" y="370869"/>
                  </a:cubicBezTo>
                  <a:cubicBezTo>
                    <a:pt x="0" y="355176"/>
                    <a:pt x="7632" y="340463"/>
                    <a:pt x="20462" y="331425"/>
                  </a:cubicBezTo>
                  <a:lnTo>
                    <a:pt x="20462" y="331424"/>
                  </a:lnTo>
                  <a:cubicBezTo>
                    <a:pt x="52889" y="308581"/>
                    <a:pt x="64347" y="265821"/>
                    <a:pt x="47686" y="229825"/>
                  </a:cubicBezTo>
                  <a:lnTo>
                    <a:pt x="47686" y="229825"/>
                  </a:lnTo>
                  <a:cubicBezTo>
                    <a:pt x="41094" y="215583"/>
                    <a:pt x="41840" y="199025"/>
                    <a:pt x="49687" y="185434"/>
                  </a:cubicBezTo>
                  <a:cubicBezTo>
                    <a:pt x="57533" y="171843"/>
                    <a:pt x="71500" y="162918"/>
                    <a:pt x="87129" y="161506"/>
                  </a:cubicBezTo>
                  <a:lnTo>
                    <a:pt x="87129" y="161506"/>
                  </a:lnTo>
                  <a:cubicBezTo>
                    <a:pt x="126634" y="157936"/>
                    <a:pt x="157936" y="126634"/>
                    <a:pt x="161506" y="87129"/>
                  </a:cubicBezTo>
                  <a:lnTo>
                    <a:pt x="161506" y="87129"/>
                  </a:lnTo>
                  <a:cubicBezTo>
                    <a:pt x="162918" y="71500"/>
                    <a:pt x="171843" y="57533"/>
                    <a:pt x="185434" y="49687"/>
                  </a:cubicBezTo>
                  <a:cubicBezTo>
                    <a:pt x="199025" y="41840"/>
                    <a:pt x="215583" y="41094"/>
                    <a:pt x="229825" y="47686"/>
                  </a:cubicBezTo>
                  <a:lnTo>
                    <a:pt x="229825" y="47686"/>
                  </a:lnTo>
                  <a:cubicBezTo>
                    <a:pt x="265821" y="64347"/>
                    <a:pt x="308581" y="52889"/>
                    <a:pt x="331424" y="20462"/>
                  </a:cubicBezTo>
                  <a:lnTo>
                    <a:pt x="331425" y="20462"/>
                  </a:lnTo>
                  <a:cubicBezTo>
                    <a:pt x="340463" y="7632"/>
                    <a:pt x="355176" y="0"/>
                    <a:pt x="370869" y="0"/>
                  </a:cubicBezTo>
                  <a:cubicBezTo>
                    <a:pt x="386562" y="0"/>
                    <a:pt x="401275" y="7632"/>
                    <a:pt x="410313" y="20462"/>
                  </a:cubicBezTo>
                  <a:close/>
                </a:path>
              </a:pathLst>
            </a:custGeom>
            <a:solidFill>
              <a:srgbClr val="0C2F62"/>
            </a:solidFill>
          </p:spPr>
          <p:txBody>
            <a:bodyPr/>
            <a:lstStyle/>
            <a:p>
              <a:endParaRPr lang="fr-FR" noProof="0" dirty="0"/>
            </a:p>
          </p:txBody>
        </p:sp>
        <p:sp>
          <p:nvSpPr>
            <p:cNvPr id="9" name="TextBox 9">
              <a:extLst>
                <a:ext uri="{FF2B5EF4-FFF2-40B4-BE49-F238E27FC236}">
                  <a16:creationId xmlns:a16="http://schemas.microsoft.com/office/drawing/2014/main" id="{8279CEDA-B5B1-A46C-3113-E226DCD212B0}"/>
                </a:ext>
              </a:extLst>
            </p:cNvPr>
            <p:cNvSpPr txBox="1"/>
            <p:nvPr/>
          </p:nvSpPr>
          <p:spPr>
            <a:xfrm>
              <a:off x="127000" y="88900"/>
              <a:ext cx="558800" cy="596900"/>
            </a:xfrm>
            <a:prstGeom prst="rect">
              <a:avLst/>
            </a:prstGeom>
          </p:spPr>
          <p:txBody>
            <a:bodyPr lIns="33867" tIns="33867" rIns="33867" bIns="33867" rtlCol="0" anchor="ctr"/>
            <a:lstStyle/>
            <a:p>
              <a:pPr algn="ctr" defTabSz="609630">
                <a:lnSpc>
                  <a:spcPts val="933"/>
                </a:lnSpc>
                <a:buClrTx/>
              </a:pPr>
              <a:endParaRPr lang="fr-FR" sz="1200" kern="1200" noProof="0" dirty="0">
                <a:solidFill>
                  <a:prstClr val="black"/>
                </a:solidFill>
                <a:latin typeface="Calibri"/>
                <a:ea typeface="+mn-ea"/>
                <a:cs typeface="+mn-cs"/>
              </a:endParaRPr>
            </a:p>
          </p:txBody>
        </p:sp>
      </p:grpSp>
      <p:sp>
        <p:nvSpPr>
          <p:cNvPr id="11" name="ZoneTexte 10">
            <a:extLst>
              <a:ext uri="{FF2B5EF4-FFF2-40B4-BE49-F238E27FC236}">
                <a16:creationId xmlns:a16="http://schemas.microsoft.com/office/drawing/2014/main" id="{D156D623-5F9E-BBF1-0FCB-A70BD3C2C9E8}"/>
              </a:ext>
            </a:extLst>
          </p:cNvPr>
          <p:cNvSpPr txBox="1"/>
          <p:nvPr/>
        </p:nvSpPr>
        <p:spPr>
          <a:xfrm>
            <a:off x="975769" y="1386161"/>
            <a:ext cx="9257198" cy="338554"/>
          </a:xfrm>
          <a:prstGeom prst="rect">
            <a:avLst/>
          </a:prstGeom>
          <a:noFill/>
        </p:spPr>
        <p:txBody>
          <a:bodyPr wrap="square" rtlCol="0">
            <a:spAutoFit/>
          </a:bodyPr>
          <a:lstStyle/>
          <a:p>
            <a:r>
              <a:rPr lang="fr-FR" noProof="0" dirty="0"/>
              <a:t>Mettre à jour le </a:t>
            </a:r>
            <a:r>
              <a:rPr lang="fr-FR" sz="1600" b="1" noProof="0" dirty="0" err="1">
                <a:hlinkClick r:id="rId7"/>
              </a:rPr>
              <a:t>sheet</a:t>
            </a:r>
            <a:r>
              <a:rPr lang="fr-FR" sz="1600" b="1" noProof="0" dirty="0">
                <a:hlinkClick r:id="rId7"/>
              </a:rPr>
              <a:t> contact </a:t>
            </a:r>
            <a:r>
              <a:rPr lang="fr-FR" noProof="0" dirty="0"/>
              <a:t>diffusé lors de la pré-rentrée (activité et coordonnées)</a:t>
            </a:r>
          </a:p>
        </p:txBody>
      </p:sp>
      <p:grpSp>
        <p:nvGrpSpPr>
          <p:cNvPr id="15" name="Group 7">
            <a:extLst>
              <a:ext uri="{FF2B5EF4-FFF2-40B4-BE49-F238E27FC236}">
                <a16:creationId xmlns:a16="http://schemas.microsoft.com/office/drawing/2014/main" id="{E2D688F5-3956-4A16-FDF1-3CC9D8D30692}"/>
              </a:ext>
            </a:extLst>
          </p:cNvPr>
          <p:cNvGrpSpPr/>
          <p:nvPr/>
        </p:nvGrpSpPr>
        <p:grpSpPr>
          <a:xfrm>
            <a:off x="547783" y="4697246"/>
            <a:ext cx="298355" cy="258036"/>
            <a:chOff x="127000" y="-55936"/>
            <a:chExt cx="741740" cy="741738"/>
          </a:xfrm>
        </p:grpSpPr>
        <p:sp>
          <p:nvSpPr>
            <p:cNvPr id="17" name="Freeform 8">
              <a:extLst>
                <a:ext uri="{FF2B5EF4-FFF2-40B4-BE49-F238E27FC236}">
                  <a16:creationId xmlns:a16="http://schemas.microsoft.com/office/drawing/2014/main" id="{46FA8D68-99DA-1A21-B381-375DDCC82DE2}"/>
                </a:ext>
              </a:extLst>
            </p:cNvPr>
            <p:cNvSpPr/>
            <p:nvPr/>
          </p:nvSpPr>
          <p:spPr>
            <a:xfrm>
              <a:off x="127000" y="-55936"/>
              <a:ext cx="741740" cy="741738"/>
            </a:xfrm>
            <a:custGeom>
              <a:avLst/>
              <a:gdLst/>
              <a:ahLst/>
              <a:cxnLst/>
              <a:rect l="l" t="t" r="r" b="b"/>
              <a:pathLst>
                <a:path w="741739" h="741739">
                  <a:moveTo>
                    <a:pt x="410313" y="20462"/>
                  </a:moveTo>
                  <a:lnTo>
                    <a:pt x="410314" y="20462"/>
                  </a:lnTo>
                  <a:cubicBezTo>
                    <a:pt x="433157" y="52889"/>
                    <a:pt x="475917" y="64347"/>
                    <a:pt x="511913" y="47686"/>
                  </a:cubicBezTo>
                  <a:lnTo>
                    <a:pt x="511913" y="47686"/>
                  </a:lnTo>
                  <a:cubicBezTo>
                    <a:pt x="526155" y="41094"/>
                    <a:pt x="542713" y="41840"/>
                    <a:pt x="556304" y="49687"/>
                  </a:cubicBezTo>
                  <a:cubicBezTo>
                    <a:pt x="569895" y="57533"/>
                    <a:pt x="578820" y="71500"/>
                    <a:pt x="580232" y="87129"/>
                  </a:cubicBezTo>
                  <a:lnTo>
                    <a:pt x="580232" y="87129"/>
                  </a:lnTo>
                  <a:cubicBezTo>
                    <a:pt x="583802" y="126634"/>
                    <a:pt x="615104" y="157936"/>
                    <a:pt x="654609" y="161506"/>
                  </a:cubicBezTo>
                  <a:lnTo>
                    <a:pt x="654609" y="161506"/>
                  </a:lnTo>
                  <a:cubicBezTo>
                    <a:pt x="670238" y="162918"/>
                    <a:pt x="684205" y="171843"/>
                    <a:pt x="692051" y="185434"/>
                  </a:cubicBezTo>
                  <a:cubicBezTo>
                    <a:pt x="699898" y="199025"/>
                    <a:pt x="700644" y="215583"/>
                    <a:pt x="694052" y="229825"/>
                  </a:cubicBezTo>
                  <a:lnTo>
                    <a:pt x="694052" y="229825"/>
                  </a:lnTo>
                  <a:cubicBezTo>
                    <a:pt x="677391" y="265821"/>
                    <a:pt x="688849" y="308581"/>
                    <a:pt x="721276" y="331424"/>
                  </a:cubicBezTo>
                  <a:lnTo>
                    <a:pt x="721276" y="331425"/>
                  </a:lnTo>
                  <a:cubicBezTo>
                    <a:pt x="734106" y="340463"/>
                    <a:pt x="741738" y="355176"/>
                    <a:pt x="741738" y="370869"/>
                  </a:cubicBezTo>
                  <a:cubicBezTo>
                    <a:pt x="741738" y="386562"/>
                    <a:pt x="734106" y="401275"/>
                    <a:pt x="721276" y="410313"/>
                  </a:cubicBezTo>
                  <a:lnTo>
                    <a:pt x="721276" y="410314"/>
                  </a:lnTo>
                  <a:cubicBezTo>
                    <a:pt x="688849" y="433157"/>
                    <a:pt x="677391" y="475917"/>
                    <a:pt x="694052" y="511913"/>
                  </a:cubicBezTo>
                  <a:lnTo>
                    <a:pt x="694052" y="511913"/>
                  </a:lnTo>
                  <a:cubicBezTo>
                    <a:pt x="700644" y="526155"/>
                    <a:pt x="699898" y="542713"/>
                    <a:pt x="692051" y="556304"/>
                  </a:cubicBezTo>
                  <a:cubicBezTo>
                    <a:pt x="684205" y="569895"/>
                    <a:pt x="670238" y="578820"/>
                    <a:pt x="654609" y="580232"/>
                  </a:cubicBezTo>
                  <a:lnTo>
                    <a:pt x="654609" y="580232"/>
                  </a:lnTo>
                  <a:cubicBezTo>
                    <a:pt x="615104" y="583802"/>
                    <a:pt x="583802" y="615104"/>
                    <a:pt x="580232" y="654609"/>
                  </a:cubicBezTo>
                  <a:lnTo>
                    <a:pt x="580232" y="654609"/>
                  </a:lnTo>
                  <a:cubicBezTo>
                    <a:pt x="578820" y="670238"/>
                    <a:pt x="569895" y="684205"/>
                    <a:pt x="556304" y="692051"/>
                  </a:cubicBezTo>
                  <a:cubicBezTo>
                    <a:pt x="542713" y="699898"/>
                    <a:pt x="526155" y="700644"/>
                    <a:pt x="511913" y="694052"/>
                  </a:cubicBezTo>
                  <a:lnTo>
                    <a:pt x="511913" y="694052"/>
                  </a:lnTo>
                  <a:cubicBezTo>
                    <a:pt x="475917" y="677391"/>
                    <a:pt x="433157" y="688849"/>
                    <a:pt x="410314" y="721276"/>
                  </a:cubicBezTo>
                  <a:lnTo>
                    <a:pt x="410313" y="721276"/>
                  </a:lnTo>
                  <a:cubicBezTo>
                    <a:pt x="401275" y="734106"/>
                    <a:pt x="386562" y="741738"/>
                    <a:pt x="370869" y="741738"/>
                  </a:cubicBezTo>
                  <a:cubicBezTo>
                    <a:pt x="355176" y="741738"/>
                    <a:pt x="340463" y="734106"/>
                    <a:pt x="331425" y="721276"/>
                  </a:cubicBezTo>
                  <a:lnTo>
                    <a:pt x="331424" y="721276"/>
                  </a:lnTo>
                  <a:cubicBezTo>
                    <a:pt x="308581" y="688849"/>
                    <a:pt x="265821" y="677391"/>
                    <a:pt x="229825" y="694052"/>
                  </a:cubicBezTo>
                  <a:lnTo>
                    <a:pt x="229825" y="694052"/>
                  </a:lnTo>
                  <a:cubicBezTo>
                    <a:pt x="215583" y="700644"/>
                    <a:pt x="199025" y="699898"/>
                    <a:pt x="185434" y="692051"/>
                  </a:cubicBezTo>
                  <a:cubicBezTo>
                    <a:pt x="171843" y="684205"/>
                    <a:pt x="162918" y="670238"/>
                    <a:pt x="161506" y="654609"/>
                  </a:cubicBezTo>
                  <a:lnTo>
                    <a:pt x="161506" y="654609"/>
                  </a:lnTo>
                  <a:cubicBezTo>
                    <a:pt x="157936" y="615104"/>
                    <a:pt x="126634" y="583802"/>
                    <a:pt x="87129" y="580232"/>
                  </a:cubicBezTo>
                  <a:lnTo>
                    <a:pt x="87129" y="580232"/>
                  </a:lnTo>
                  <a:cubicBezTo>
                    <a:pt x="71500" y="578820"/>
                    <a:pt x="57533" y="569895"/>
                    <a:pt x="49687" y="556304"/>
                  </a:cubicBezTo>
                  <a:cubicBezTo>
                    <a:pt x="41840" y="542713"/>
                    <a:pt x="41094" y="526155"/>
                    <a:pt x="47686" y="511913"/>
                  </a:cubicBezTo>
                  <a:lnTo>
                    <a:pt x="47686" y="511913"/>
                  </a:lnTo>
                  <a:cubicBezTo>
                    <a:pt x="64347" y="475917"/>
                    <a:pt x="52889" y="433157"/>
                    <a:pt x="20462" y="410314"/>
                  </a:cubicBezTo>
                  <a:lnTo>
                    <a:pt x="20462" y="410313"/>
                  </a:lnTo>
                  <a:cubicBezTo>
                    <a:pt x="7632" y="401275"/>
                    <a:pt x="0" y="386562"/>
                    <a:pt x="0" y="370869"/>
                  </a:cubicBezTo>
                  <a:cubicBezTo>
                    <a:pt x="0" y="355176"/>
                    <a:pt x="7632" y="340463"/>
                    <a:pt x="20462" y="331425"/>
                  </a:cubicBezTo>
                  <a:lnTo>
                    <a:pt x="20462" y="331424"/>
                  </a:lnTo>
                  <a:cubicBezTo>
                    <a:pt x="52889" y="308581"/>
                    <a:pt x="64347" y="265821"/>
                    <a:pt x="47686" y="229825"/>
                  </a:cubicBezTo>
                  <a:lnTo>
                    <a:pt x="47686" y="229825"/>
                  </a:lnTo>
                  <a:cubicBezTo>
                    <a:pt x="41094" y="215583"/>
                    <a:pt x="41840" y="199025"/>
                    <a:pt x="49687" y="185434"/>
                  </a:cubicBezTo>
                  <a:cubicBezTo>
                    <a:pt x="57533" y="171843"/>
                    <a:pt x="71500" y="162918"/>
                    <a:pt x="87129" y="161506"/>
                  </a:cubicBezTo>
                  <a:lnTo>
                    <a:pt x="87129" y="161506"/>
                  </a:lnTo>
                  <a:cubicBezTo>
                    <a:pt x="126634" y="157936"/>
                    <a:pt x="157936" y="126634"/>
                    <a:pt x="161506" y="87129"/>
                  </a:cubicBezTo>
                  <a:lnTo>
                    <a:pt x="161506" y="87129"/>
                  </a:lnTo>
                  <a:cubicBezTo>
                    <a:pt x="162918" y="71500"/>
                    <a:pt x="171843" y="57533"/>
                    <a:pt x="185434" y="49687"/>
                  </a:cubicBezTo>
                  <a:cubicBezTo>
                    <a:pt x="199025" y="41840"/>
                    <a:pt x="215583" y="41094"/>
                    <a:pt x="229825" y="47686"/>
                  </a:cubicBezTo>
                  <a:lnTo>
                    <a:pt x="229825" y="47686"/>
                  </a:lnTo>
                  <a:cubicBezTo>
                    <a:pt x="265821" y="64347"/>
                    <a:pt x="308581" y="52889"/>
                    <a:pt x="331424" y="20462"/>
                  </a:cubicBezTo>
                  <a:lnTo>
                    <a:pt x="331425" y="20462"/>
                  </a:lnTo>
                  <a:cubicBezTo>
                    <a:pt x="340463" y="7632"/>
                    <a:pt x="355176" y="0"/>
                    <a:pt x="370869" y="0"/>
                  </a:cubicBezTo>
                  <a:cubicBezTo>
                    <a:pt x="386562" y="0"/>
                    <a:pt x="401275" y="7632"/>
                    <a:pt x="410313" y="20462"/>
                  </a:cubicBezTo>
                  <a:close/>
                </a:path>
              </a:pathLst>
            </a:custGeom>
            <a:solidFill>
              <a:srgbClr val="0C2F62"/>
            </a:solidFill>
          </p:spPr>
          <p:txBody>
            <a:bodyPr/>
            <a:lstStyle/>
            <a:p>
              <a:endParaRPr lang="fr-FR" noProof="0" dirty="0"/>
            </a:p>
          </p:txBody>
        </p:sp>
        <p:sp>
          <p:nvSpPr>
            <p:cNvPr id="18" name="TextBox 9">
              <a:extLst>
                <a:ext uri="{FF2B5EF4-FFF2-40B4-BE49-F238E27FC236}">
                  <a16:creationId xmlns:a16="http://schemas.microsoft.com/office/drawing/2014/main" id="{611C4955-65C4-891A-5646-3D4803F53D4C}"/>
                </a:ext>
              </a:extLst>
            </p:cNvPr>
            <p:cNvSpPr txBox="1"/>
            <p:nvPr/>
          </p:nvSpPr>
          <p:spPr>
            <a:xfrm>
              <a:off x="127000" y="88900"/>
              <a:ext cx="558800" cy="596900"/>
            </a:xfrm>
            <a:prstGeom prst="rect">
              <a:avLst/>
            </a:prstGeom>
          </p:spPr>
          <p:txBody>
            <a:bodyPr lIns="33867" tIns="33867" rIns="33867" bIns="33867" rtlCol="0" anchor="ctr"/>
            <a:lstStyle/>
            <a:p>
              <a:pPr algn="ctr" defTabSz="609630">
                <a:lnSpc>
                  <a:spcPts val="933"/>
                </a:lnSpc>
                <a:buClrTx/>
              </a:pPr>
              <a:endParaRPr lang="fr-FR" sz="1200" kern="1200" noProof="0" dirty="0">
                <a:solidFill>
                  <a:prstClr val="black"/>
                </a:solidFill>
                <a:latin typeface="Calibri"/>
                <a:ea typeface="+mn-ea"/>
                <a:cs typeface="+mn-cs"/>
              </a:endParaRPr>
            </a:p>
          </p:txBody>
        </p:sp>
      </p:grpSp>
      <p:sp>
        <p:nvSpPr>
          <p:cNvPr id="10" name="ZoneTexte 9">
            <a:extLst>
              <a:ext uri="{FF2B5EF4-FFF2-40B4-BE49-F238E27FC236}">
                <a16:creationId xmlns:a16="http://schemas.microsoft.com/office/drawing/2014/main" id="{D99670D8-50B3-4C81-C026-6BF02AE3538E}"/>
              </a:ext>
            </a:extLst>
          </p:cNvPr>
          <p:cNvSpPr txBox="1"/>
          <p:nvPr/>
        </p:nvSpPr>
        <p:spPr>
          <a:xfrm>
            <a:off x="975769" y="2723995"/>
            <a:ext cx="9257198" cy="307777"/>
          </a:xfrm>
          <a:prstGeom prst="rect">
            <a:avLst/>
          </a:prstGeom>
          <a:noFill/>
        </p:spPr>
        <p:txBody>
          <a:bodyPr wrap="square" rtlCol="0">
            <a:spAutoFit/>
          </a:bodyPr>
          <a:lstStyle/>
          <a:p>
            <a:r>
              <a:rPr lang="fr-FR" noProof="0" dirty="0">
                <a:hlinkClick r:id="rId8"/>
              </a:rPr>
              <a:t>Renseigner l’enquête de la DN </a:t>
            </a:r>
            <a:r>
              <a:rPr lang="fr-FR" noProof="0" dirty="0"/>
              <a:t>sur les dispositifs de pratique renforcée </a:t>
            </a:r>
            <a:r>
              <a:rPr lang="fr-FR" b="1" noProof="0" dirty="0"/>
              <a:t>avant le 30/09: sections, options….</a:t>
            </a:r>
          </a:p>
        </p:txBody>
      </p:sp>
      <p:pic>
        <p:nvPicPr>
          <p:cNvPr id="22" name="Image 21">
            <a:extLst>
              <a:ext uri="{FF2B5EF4-FFF2-40B4-BE49-F238E27FC236}">
                <a16:creationId xmlns:a16="http://schemas.microsoft.com/office/drawing/2014/main" id="{5D58F5F7-940F-8CD8-F8D1-85B2EDC2A7BA}"/>
              </a:ext>
            </a:extLst>
          </p:cNvPr>
          <p:cNvPicPr>
            <a:picLocks noChangeAspect="1"/>
          </p:cNvPicPr>
          <p:nvPr/>
        </p:nvPicPr>
        <p:blipFill>
          <a:blip r:embed="rId9"/>
          <a:stretch>
            <a:fillRect/>
          </a:stretch>
        </p:blipFill>
        <p:spPr>
          <a:xfrm>
            <a:off x="637249" y="5663782"/>
            <a:ext cx="262151" cy="237765"/>
          </a:xfrm>
          <a:prstGeom prst="rect">
            <a:avLst/>
          </a:prstGeom>
        </p:spPr>
      </p:pic>
    </p:spTree>
    <p:extLst>
      <p:ext uri="{BB962C8B-B14F-4D97-AF65-F5344CB8AC3E}">
        <p14:creationId xmlns:p14="http://schemas.microsoft.com/office/powerpoint/2010/main" val="21631597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6F0F8-32C9-0C2A-F769-A2D3032AD01F}"/>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358E05E2-4115-D67A-041F-7DAD955377E7}"/>
              </a:ext>
            </a:extLst>
          </p:cNvPr>
          <p:cNvSpPr txBox="1"/>
          <p:nvPr/>
        </p:nvSpPr>
        <p:spPr>
          <a:xfrm>
            <a:off x="0" y="143235"/>
            <a:ext cx="10994994" cy="506998"/>
          </a:xfrm>
          <a:prstGeom prst="rect">
            <a:avLst/>
          </a:prstGeom>
        </p:spPr>
        <p:txBody>
          <a:bodyPr lIns="0" tIns="0" rIns="0" bIns="0" rtlCol="0" anchor="t">
            <a:spAutoFit/>
          </a:bodyPr>
          <a:lstStyle/>
          <a:p>
            <a:pPr marL="0" marR="0" lvl="0" indent="0" algn="ctr" defTabSz="609630" rtl="0" eaLnBrk="1" fontAlgn="auto" latinLnBrk="0" hangingPunct="1">
              <a:lnSpc>
                <a:spcPts val="4320"/>
              </a:lnSpc>
              <a:spcBef>
                <a:spcPct val="0"/>
              </a:spcBef>
              <a:spcAft>
                <a:spcPts val="0"/>
              </a:spcAft>
              <a:buClrTx/>
              <a:buSzTx/>
              <a:buFont typeface="Arial"/>
              <a:buNone/>
              <a:tabLst/>
              <a:defRPr/>
            </a:pPr>
            <a:r>
              <a:rPr kumimoji="0" lang="fr-FR" sz="3200" b="1" i="0" u="none" strike="noStrike" kern="1200" cap="none" spc="0" normalizeH="0" baseline="0" noProof="0" dirty="0">
                <a:ln>
                  <a:noFill/>
                </a:ln>
                <a:solidFill>
                  <a:srgbClr val="E84910"/>
                </a:solidFill>
                <a:effectLst/>
                <a:uLnTx/>
                <a:uFillTx/>
                <a:latin typeface="Now Bold"/>
                <a:ea typeface="+mn-ea"/>
                <a:cs typeface="Arial"/>
                <a:sym typeface="Arial"/>
              </a:rPr>
              <a:t>Les incontournables de la rentrée        </a:t>
            </a:r>
            <a:r>
              <a:rPr kumimoji="0" lang="fr-FR" sz="2400" b="1" i="0" u="none" strike="noStrike" kern="1200" cap="none" spc="0" normalizeH="0" baseline="0" noProof="0" dirty="0">
                <a:ln>
                  <a:noFill/>
                </a:ln>
                <a:solidFill>
                  <a:srgbClr val="002060"/>
                </a:solidFill>
                <a:effectLst/>
                <a:uLnTx/>
                <a:uFillTx/>
                <a:latin typeface="Now Bold"/>
                <a:ea typeface="+mn-ea"/>
                <a:cs typeface="Arial"/>
                <a:sym typeface="Arial"/>
              </a:rPr>
              <a:t>ANNÉE 2026-27</a:t>
            </a:r>
          </a:p>
        </p:txBody>
      </p:sp>
      <p:sp>
        <p:nvSpPr>
          <p:cNvPr id="6" name="Freeform 6">
            <a:extLst>
              <a:ext uri="{FF2B5EF4-FFF2-40B4-BE49-F238E27FC236}">
                <a16:creationId xmlns:a16="http://schemas.microsoft.com/office/drawing/2014/main" id="{98B8B21D-B6D2-7256-F63A-E8CCCBB6597C}"/>
              </a:ext>
            </a:extLst>
          </p:cNvPr>
          <p:cNvSpPr/>
          <p:nvPr/>
        </p:nvSpPr>
        <p:spPr>
          <a:xfrm rot="7760333">
            <a:off x="-3285935" y="-3173112"/>
            <a:ext cx="4377455" cy="4377455"/>
          </a:xfrm>
          <a:custGeom>
            <a:avLst/>
            <a:gdLst/>
            <a:ahLst/>
            <a:cxnLst/>
            <a:rect l="l" t="t" r="r" b="b"/>
            <a:pathLst>
              <a:path w="6566182" h="6566182">
                <a:moveTo>
                  <a:pt x="0" y="0"/>
                </a:moveTo>
                <a:lnTo>
                  <a:pt x="6566182" y="0"/>
                </a:lnTo>
                <a:lnTo>
                  <a:pt x="6566182" y="6566183"/>
                </a:lnTo>
                <a:lnTo>
                  <a:pt x="0" y="656618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noProof="0" dirty="0"/>
          </a:p>
        </p:txBody>
      </p:sp>
      <p:sp>
        <p:nvSpPr>
          <p:cNvPr id="13" name="Freeform 13">
            <a:extLst>
              <a:ext uri="{FF2B5EF4-FFF2-40B4-BE49-F238E27FC236}">
                <a16:creationId xmlns:a16="http://schemas.microsoft.com/office/drawing/2014/main" id="{62B80EC8-6BF1-6152-1FB3-A6D343939B0F}"/>
              </a:ext>
            </a:extLst>
          </p:cNvPr>
          <p:cNvSpPr/>
          <p:nvPr/>
        </p:nvSpPr>
        <p:spPr>
          <a:xfrm rot="-3740002">
            <a:off x="10434553" y="4450850"/>
            <a:ext cx="4377455" cy="4377455"/>
          </a:xfrm>
          <a:custGeom>
            <a:avLst/>
            <a:gdLst/>
            <a:ahLst/>
            <a:cxnLst/>
            <a:rect l="l" t="t" r="r" b="b"/>
            <a:pathLst>
              <a:path w="6566182" h="6566182">
                <a:moveTo>
                  <a:pt x="0" y="0"/>
                </a:moveTo>
                <a:lnTo>
                  <a:pt x="6566182" y="0"/>
                </a:lnTo>
                <a:lnTo>
                  <a:pt x="6566182" y="6566183"/>
                </a:lnTo>
                <a:lnTo>
                  <a:pt x="0" y="656618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noProof="0" dirty="0"/>
          </a:p>
        </p:txBody>
      </p:sp>
      <p:sp>
        <p:nvSpPr>
          <p:cNvPr id="14" name="Freeform 14">
            <a:extLst>
              <a:ext uri="{FF2B5EF4-FFF2-40B4-BE49-F238E27FC236}">
                <a16:creationId xmlns:a16="http://schemas.microsoft.com/office/drawing/2014/main" id="{CA603034-8EAF-E4F7-8CCD-67C52AF1BFC5}"/>
              </a:ext>
            </a:extLst>
          </p:cNvPr>
          <p:cNvSpPr/>
          <p:nvPr/>
        </p:nvSpPr>
        <p:spPr>
          <a:xfrm>
            <a:off x="11214353" y="28773"/>
            <a:ext cx="977647" cy="977647"/>
          </a:xfrm>
          <a:custGeom>
            <a:avLst/>
            <a:gdLst/>
            <a:ahLst/>
            <a:cxnLst/>
            <a:rect l="l" t="t" r="r" b="b"/>
            <a:pathLst>
              <a:path w="1466471" h="1466471">
                <a:moveTo>
                  <a:pt x="0" y="0"/>
                </a:moveTo>
                <a:lnTo>
                  <a:pt x="1466471" y="0"/>
                </a:lnTo>
                <a:lnTo>
                  <a:pt x="1466471" y="1466471"/>
                </a:lnTo>
                <a:lnTo>
                  <a:pt x="0" y="1466471"/>
                </a:lnTo>
                <a:lnTo>
                  <a:pt x="0" y="0"/>
                </a:lnTo>
                <a:close/>
              </a:path>
            </a:pathLst>
          </a:custGeom>
          <a:blipFill>
            <a:blip r:embed="rId4"/>
            <a:stretch>
              <a:fillRect/>
            </a:stretch>
          </a:blipFill>
        </p:spPr>
        <p:txBody>
          <a:bodyPr/>
          <a:lstStyle/>
          <a:p>
            <a:endParaRPr lang="fr-FR" noProof="0" dirty="0"/>
          </a:p>
        </p:txBody>
      </p:sp>
      <p:sp>
        <p:nvSpPr>
          <p:cNvPr id="19" name="ZoneTexte 18">
            <a:extLst>
              <a:ext uri="{FF2B5EF4-FFF2-40B4-BE49-F238E27FC236}">
                <a16:creationId xmlns:a16="http://schemas.microsoft.com/office/drawing/2014/main" id="{F533CEDF-7D7B-661B-811B-CFE1AA13B3EC}"/>
              </a:ext>
            </a:extLst>
          </p:cNvPr>
          <p:cNvSpPr txBox="1"/>
          <p:nvPr/>
        </p:nvSpPr>
        <p:spPr>
          <a:xfrm>
            <a:off x="1000270" y="1267863"/>
            <a:ext cx="9883422" cy="400110"/>
          </a:xfrm>
          <a:prstGeom prst="rect">
            <a:avLst/>
          </a:prstGeom>
          <a:noFill/>
        </p:spPr>
        <p:txBody>
          <a:bodyPr wrap="square">
            <a:spAutoFit/>
          </a:bodyPr>
          <a:lstStyle/>
          <a:p>
            <a:r>
              <a:rPr lang="fr-FR" sz="2000" b="1" noProof="0" dirty="0">
                <a:solidFill>
                  <a:srgbClr val="FF0000"/>
                </a:solidFill>
              </a:rPr>
              <a:t>Faire les modifications de changement de bureau de son AS à Mayotte</a:t>
            </a:r>
          </a:p>
        </p:txBody>
      </p:sp>
      <p:sp>
        <p:nvSpPr>
          <p:cNvPr id="20" name="ZoneTexte 19">
            <a:extLst>
              <a:ext uri="{FF2B5EF4-FFF2-40B4-BE49-F238E27FC236}">
                <a16:creationId xmlns:a16="http://schemas.microsoft.com/office/drawing/2014/main" id="{944CEFC9-BD11-6A1B-54A5-7AA731085747}"/>
              </a:ext>
            </a:extLst>
          </p:cNvPr>
          <p:cNvSpPr txBox="1"/>
          <p:nvPr/>
        </p:nvSpPr>
        <p:spPr>
          <a:xfrm>
            <a:off x="920889" y="1951145"/>
            <a:ext cx="9879676" cy="2893100"/>
          </a:xfrm>
          <a:prstGeom prst="rect">
            <a:avLst/>
          </a:prstGeom>
          <a:noFill/>
        </p:spPr>
        <p:txBody>
          <a:bodyPr wrap="square">
            <a:spAutoFit/>
          </a:bodyPr>
          <a:lstStyle/>
          <a:p>
            <a:pPr>
              <a:buNone/>
            </a:pPr>
            <a:r>
              <a:rPr lang="fr-FR" b="0" i="0" noProof="0" dirty="0">
                <a:solidFill>
                  <a:srgbClr val="242424"/>
                </a:solidFill>
                <a:effectLst/>
                <a:latin typeface="Segoe UI" panose="020B0502040204020203" pitchFamily="34" charset="0"/>
              </a:rPr>
              <a:t>Dans le cas où la composition du bureau évolue (changement de président ou trésorier ou secrétaire), le secrétaire doit procéder à une demande de modification de bureau via </a:t>
            </a:r>
            <a:r>
              <a:rPr lang="fr-FR" b="0" i="0" noProof="0" dirty="0">
                <a:solidFill>
                  <a:srgbClr val="242424"/>
                </a:solidFill>
                <a:effectLst/>
                <a:latin typeface="Segoe UI" panose="020B0502040204020203" pitchFamily="34" charset="0"/>
                <a:hlinkClick r:id="rId5"/>
              </a:rPr>
              <a:t>le </a:t>
            </a:r>
            <a:r>
              <a:rPr lang="fr-FR" b="0" i="0" noProof="0" dirty="0" err="1">
                <a:solidFill>
                  <a:srgbClr val="242424"/>
                </a:solidFill>
                <a:effectLst/>
                <a:latin typeface="Segoe UI" panose="020B0502040204020203" pitchFamily="34" charset="0"/>
                <a:hlinkClick r:id="rId5"/>
              </a:rPr>
              <a:t>cerfa</a:t>
            </a:r>
            <a:r>
              <a:rPr lang="fr-FR" b="0" i="0" noProof="0" dirty="0">
                <a:solidFill>
                  <a:srgbClr val="242424"/>
                </a:solidFill>
                <a:effectLst/>
                <a:latin typeface="Segoe UI" panose="020B0502040204020203" pitchFamily="34" charset="0"/>
                <a:hlinkClick r:id="rId5"/>
              </a:rPr>
              <a:t> 13971*03 </a:t>
            </a:r>
            <a:r>
              <a:rPr lang="fr-FR" b="0" i="0" noProof="0" dirty="0">
                <a:solidFill>
                  <a:srgbClr val="242424"/>
                </a:solidFill>
                <a:effectLst/>
                <a:latin typeface="Segoe UI" panose="020B0502040204020203" pitchFamily="34" charset="0"/>
              </a:rPr>
              <a:t>et le transmettre à la préfecture avec les documents ci-dessous.</a:t>
            </a:r>
          </a:p>
          <a:p>
            <a:pPr algn="l" fontAlgn="base">
              <a:buNone/>
            </a:pPr>
            <a:endParaRPr lang="fr-FR" u="sng" noProof="0" dirty="0">
              <a:solidFill>
                <a:srgbClr val="242424"/>
              </a:solidFill>
              <a:latin typeface="Segoe UI" panose="020B0502040204020203" pitchFamily="34" charset="0"/>
            </a:endParaRPr>
          </a:p>
          <a:p>
            <a:pPr fontAlgn="base"/>
            <a:r>
              <a:rPr lang="fr-FR" noProof="0" dirty="0">
                <a:solidFill>
                  <a:srgbClr val="242424"/>
                </a:solidFill>
                <a:latin typeface="Segoe UI" panose="020B0502040204020203" pitchFamily="34" charset="0"/>
              </a:rPr>
              <a:t>Par courriel: </a:t>
            </a:r>
            <a:r>
              <a:rPr lang="fr-FR" noProof="0" dirty="0">
                <a:solidFill>
                  <a:srgbClr val="242424"/>
                </a:solidFill>
                <a:latin typeface="Segoe UI" panose="020B0502040204020203" pitchFamily="34" charset="0"/>
                <a:hlinkClick r:id="rId6" tooltip="mailto:associations@mayotte.gouv.fr"/>
              </a:rPr>
              <a:t>associations@mayotte.gouv.fr</a:t>
            </a:r>
            <a:endParaRPr lang="fr-FR" noProof="0" dirty="0">
              <a:solidFill>
                <a:srgbClr val="242424"/>
              </a:solidFill>
              <a:latin typeface="Segoe UI" panose="020B0502040204020203" pitchFamily="34" charset="0"/>
            </a:endParaRPr>
          </a:p>
          <a:p>
            <a:pPr algn="l" fontAlgn="base">
              <a:buNone/>
            </a:pPr>
            <a:endParaRPr lang="fr-FR" b="0" i="0" noProof="0" dirty="0">
              <a:solidFill>
                <a:srgbClr val="242424"/>
              </a:solidFill>
              <a:effectLst/>
              <a:latin typeface="Segoe UI" panose="020B0502040204020203" pitchFamily="34" charset="0"/>
            </a:endParaRPr>
          </a:p>
          <a:p>
            <a:pPr marL="285750" indent="-285750" algn="l" fontAlgn="base">
              <a:buFontTx/>
              <a:buChar char="-"/>
            </a:pPr>
            <a:r>
              <a:rPr lang="fr-FR" b="0" i="0" noProof="0" dirty="0">
                <a:solidFill>
                  <a:srgbClr val="242424"/>
                </a:solidFill>
                <a:effectLst/>
                <a:latin typeface="Segoe UI" panose="020B0502040204020203" pitchFamily="34" charset="0"/>
              </a:rPr>
              <a:t>N°RNA de l’association</a:t>
            </a:r>
          </a:p>
          <a:p>
            <a:pPr marL="285750" indent="-285750" algn="l" fontAlgn="base">
              <a:buFontTx/>
              <a:buChar char="-"/>
            </a:pPr>
            <a:r>
              <a:rPr lang="fr-FR" b="0" i="0" noProof="0" dirty="0">
                <a:solidFill>
                  <a:srgbClr val="242424"/>
                </a:solidFill>
                <a:effectLst/>
                <a:latin typeface="Segoe UI" panose="020B0502040204020203" pitchFamily="34" charset="0"/>
              </a:rPr>
              <a:t>PV de la dernière Assemblée Générale (avec le nouveau comité directeur) </a:t>
            </a:r>
          </a:p>
          <a:p>
            <a:pPr marL="285750" indent="-285750" algn="l" fontAlgn="base">
              <a:buFontTx/>
              <a:buChar char="-"/>
            </a:pPr>
            <a:r>
              <a:rPr lang="fr-FR" b="0" i="0" noProof="0" dirty="0">
                <a:solidFill>
                  <a:srgbClr val="242424"/>
                </a:solidFill>
                <a:effectLst/>
                <a:latin typeface="Segoe UI" panose="020B0502040204020203" pitchFamily="34" charset="0"/>
              </a:rPr>
              <a:t>Fiche émargement </a:t>
            </a:r>
          </a:p>
          <a:p>
            <a:pPr marL="285750" indent="-285750" algn="l" fontAlgn="base">
              <a:buFontTx/>
              <a:buChar char="-"/>
            </a:pPr>
            <a:r>
              <a:rPr lang="fr-FR" b="0" i="0" noProof="0" dirty="0">
                <a:solidFill>
                  <a:srgbClr val="242424"/>
                </a:solidFill>
                <a:effectLst/>
                <a:latin typeface="Segoe UI" panose="020B0502040204020203" pitchFamily="34" charset="0"/>
              </a:rPr>
              <a:t>Pièces d’identité des membres d</a:t>
            </a:r>
            <a:r>
              <a:rPr lang="fr-FR" noProof="0" dirty="0">
                <a:solidFill>
                  <a:srgbClr val="242424"/>
                </a:solidFill>
                <a:latin typeface="Segoe UI" panose="020B0502040204020203" pitchFamily="34" charset="0"/>
              </a:rPr>
              <a:t>u nouveau bureau (comité directeur)</a:t>
            </a:r>
          </a:p>
          <a:p>
            <a:pPr marL="285750" indent="-285750" algn="l" fontAlgn="base">
              <a:buFontTx/>
              <a:buChar char="-"/>
            </a:pPr>
            <a:r>
              <a:rPr lang="fr-FR" b="0" i="0" noProof="0" dirty="0">
                <a:solidFill>
                  <a:srgbClr val="242424"/>
                </a:solidFill>
                <a:effectLst/>
                <a:latin typeface="Segoe UI" panose="020B0502040204020203" pitchFamily="34" charset="0"/>
              </a:rPr>
              <a:t>Déclaration de modification de l’AS</a:t>
            </a:r>
          </a:p>
          <a:p>
            <a:pPr fontAlgn="base"/>
            <a:endParaRPr lang="fr-FR" noProof="0" dirty="0">
              <a:solidFill>
                <a:srgbClr val="242424"/>
              </a:solidFill>
              <a:latin typeface="Segoe UI" panose="020B0502040204020203" pitchFamily="34" charset="0"/>
            </a:endParaRPr>
          </a:p>
          <a:p>
            <a:pPr algn="l" fontAlgn="base">
              <a:buNone/>
            </a:pPr>
            <a:endParaRPr lang="fr-FR" b="0" i="0" noProof="0" dirty="0">
              <a:solidFill>
                <a:srgbClr val="242424"/>
              </a:solidFill>
              <a:effectLst/>
              <a:latin typeface="Segoe UI" panose="020B0502040204020203" pitchFamily="34" charset="0"/>
            </a:endParaRPr>
          </a:p>
        </p:txBody>
      </p:sp>
    </p:spTree>
    <p:extLst>
      <p:ext uri="{BB962C8B-B14F-4D97-AF65-F5344CB8AC3E}">
        <p14:creationId xmlns:p14="http://schemas.microsoft.com/office/powerpoint/2010/main" val="13815155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86">
          <a:extLst>
            <a:ext uri="{FF2B5EF4-FFF2-40B4-BE49-F238E27FC236}">
              <a16:creationId xmlns:a16="http://schemas.microsoft.com/office/drawing/2014/main" id="{C493F190-415C-1FDD-5F50-35011F0BAF6D}"/>
            </a:ext>
          </a:extLst>
        </p:cNvPr>
        <p:cNvGrpSpPr/>
        <p:nvPr/>
      </p:nvGrpSpPr>
      <p:grpSpPr>
        <a:xfrm>
          <a:off x="0" y="0"/>
          <a:ext cx="0" cy="0"/>
          <a:chOff x="0" y="0"/>
          <a:chExt cx="0" cy="0"/>
        </a:xfrm>
      </p:grpSpPr>
      <p:sp>
        <p:nvSpPr>
          <p:cNvPr id="487" name="Google Shape;487;g2fb177b75f6_0_0">
            <a:extLst>
              <a:ext uri="{FF2B5EF4-FFF2-40B4-BE49-F238E27FC236}">
                <a16:creationId xmlns:a16="http://schemas.microsoft.com/office/drawing/2014/main" id="{B6269EB4-BF63-7B41-527D-6BAE33F9660D}"/>
              </a:ext>
            </a:extLst>
          </p:cNvPr>
          <p:cNvSpPr txBox="1"/>
          <p:nvPr/>
        </p:nvSpPr>
        <p:spPr>
          <a:xfrm>
            <a:off x="585427" y="2377111"/>
            <a:ext cx="199500" cy="191700"/>
          </a:xfrm>
          <a:prstGeom prst="rect">
            <a:avLst/>
          </a:prstGeom>
          <a:noFill/>
          <a:ln>
            <a:noFill/>
          </a:ln>
        </p:spPr>
        <p:txBody>
          <a:bodyPr spcFirstLastPara="1" wrap="square" lIns="33850" tIns="33850" rIns="33850" bIns="33850" anchor="ctr" anchorCtr="0">
            <a:noAutofit/>
          </a:bodyPr>
          <a:lstStyle/>
          <a:p>
            <a:pPr marL="0" marR="0" lvl="0" indent="0" algn="ctr" rtl="0">
              <a:lnSpc>
                <a:spcPct val="77750"/>
              </a:lnSpc>
              <a:spcBef>
                <a:spcPts val="0"/>
              </a:spcBef>
              <a:spcAft>
                <a:spcPts val="0"/>
              </a:spcAft>
              <a:buNone/>
            </a:pPr>
            <a:endParaRPr lang="fr-FR" sz="1200" b="0" i="0" u="none" strike="noStrike" cap="none" noProof="0" dirty="0">
              <a:solidFill>
                <a:srgbClr val="000000"/>
              </a:solidFill>
              <a:latin typeface="Calibri"/>
              <a:ea typeface="Calibri"/>
              <a:cs typeface="Calibri"/>
              <a:sym typeface="Calibri"/>
            </a:endParaRPr>
          </a:p>
        </p:txBody>
      </p:sp>
      <p:sp>
        <p:nvSpPr>
          <p:cNvPr id="488" name="Google Shape;488;g2fb177b75f6_0_0">
            <a:extLst>
              <a:ext uri="{FF2B5EF4-FFF2-40B4-BE49-F238E27FC236}">
                <a16:creationId xmlns:a16="http://schemas.microsoft.com/office/drawing/2014/main" id="{6E511227-9AE1-52D7-6145-77FAE4497977}"/>
              </a:ext>
            </a:extLst>
          </p:cNvPr>
          <p:cNvSpPr txBox="1"/>
          <p:nvPr/>
        </p:nvSpPr>
        <p:spPr>
          <a:xfrm>
            <a:off x="0" y="231198"/>
            <a:ext cx="10379892" cy="830997"/>
          </a:xfrm>
          <a:prstGeom prst="rect">
            <a:avLst/>
          </a:prstGeom>
          <a:noFill/>
          <a:ln>
            <a:noFill/>
          </a:ln>
        </p:spPr>
        <p:txBody>
          <a:bodyPr spcFirstLastPara="1" wrap="square" lIns="0" tIns="0" rIns="0" bIns="0" anchor="t" anchorCtr="0">
            <a:spAutoFit/>
          </a:bodyPr>
          <a:lstStyle/>
          <a:p>
            <a:pPr marL="0" marR="0" lvl="0" indent="0" algn="ctr" rtl="0">
              <a:lnSpc>
                <a:spcPct val="135000"/>
              </a:lnSpc>
              <a:spcBef>
                <a:spcPts val="0"/>
              </a:spcBef>
              <a:spcAft>
                <a:spcPts val="0"/>
              </a:spcAft>
              <a:buClr>
                <a:srgbClr val="E84910"/>
              </a:buClr>
              <a:buSzPts val="3200"/>
              <a:buFont typeface="Arial"/>
              <a:buNone/>
            </a:pPr>
            <a:r>
              <a:rPr lang="fr-FR" sz="4000" b="1" noProof="0" dirty="0">
                <a:solidFill>
                  <a:srgbClr val="E84910"/>
                </a:solidFill>
              </a:rPr>
              <a:t>L’assurance de l’AS-   </a:t>
            </a:r>
            <a:r>
              <a:rPr lang="fr-FR" sz="3200" b="1" i="0" u="none" strike="noStrike" cap="none" noProof="0" dirty="0">
                <a:solidFill>
                  <a:srgbClr val="002060"/>
                </a:solidFill>
                <a:latin typeface="Arial"/>
                <a:ea typeface="Arial"/>
                <a:cs typeface="Arial"/>
                <a:sym typeface="Arial"/>
              </a:rPr>
              <a:t>ANNÉE 2026-27</a:t>
            </a:r>
            <a:endParaRPr lang="fr-FR" noProof="0" dirty="0"/>
          </a:p>
        </p:txBody>
      </p:sp>
      <p:sp>
        <p:nvSpPr>
          <p:cNvPr id="489" name="Google Shape;489;g2fb177b75f6_0_0">
            <a:extLst>
              <a:ext uri="{FF2B5EF4-FFF2-40B4-BE49-F238E27FC236}">
                <a16:creationId xmlns:a16="http://schemas.microsoft.com/office/drawing/2014/main" id="{483A0CF1-BC15-A3CC-C4F4-38C7254235E9}"/>
              </a:ext>
            </a:extLst>
          </p:cNvPr>
          <p:cNvSpPr/>
          <p:nvPr/>
        </p:nvSpPr>
        <p:spPr>
          <a:xfrm rot="7761903">
            <a:off x="-3281844" y="-3173006"/>
            <a:ext cx="4373941" cy="4373941"/>
          </a:xfrm>
          <a:custGeom>
            <a:avLst/>
            <a:gdLst/>
            <a:ahLst/>
            <a:cxnLst/>
            <a:rect l="l" t="t" r="r" b="b"/>
            <a:pathLst>
              <a:path w="6566182" h="6566182" extrusionOk="0">
                <a:moveTo>
                  <a:pt x="0" y="0"/>
                </a:moveTo>
                <a:lnTo>
                  <a:pt x="6566182" y="0"/>
                </a:lnTo>
                <a:lnTo>
                  <a:pt x="6566182" y="6566183"/>
                </a:lnTo>
                <a:lnTo>
                  <a:pt x="0" y="6566183"/>
                </a:lnTo>
                <a:lnTo>
                  <a:pt x="0" y="0"/>
                </a:lnTo>
                <a:close/>
              </a:path>
            </a:pathLst>
          </a:custGeom>
          <a:blipFill rotWithShape="1">
            <a:blip r:embed="rId3">
              <a:alphaModFix/>
            </a:blip>
            <a:stretch>
              <a:fillRect/>
            </a:stretch>
          </a:blipFill>
          <a:ln>
            <a:noFill/>
          </a:ln>
        </p:spPr>
        <p:txBody>
          <a:bodyPr/>
          <a:lstStyle/>
          <a:p>
            <a:endParaRPr lang="fr-FR" noProof="0" dirty="0"/>
          </a:p>
        </p:txBody>
      </p:sp>
      <p:sp>
        <p:nvSpPr>
          <p:cNvPr id="490" name="Google Shape;490;g2fb177b75f6_0_0">
            <a:extLst>
              <a:ext uri="{FF2B5EF4-FFF2-40B4-BE49-F238E27FC236}">
                <a16:creationId xmlns:a16="http://schemas.microsoft.com/office/drawing/2014/main" id="{E9DE99BA-9DDB-E99B-9D2A-6A6522DE8060}"/>
              </a:ext>
            </a:extLst>
          </p:cNvPr>
          <p:cNvSpPr/>
          <p:nvPr/>
        </p:nvSpPr>
        <p:spPr>
          <a:xfrm rot="-3736890">
            <a:off x="10435176" y="4454380"/>
            <a:ext cx="4376251" cy="4376251"/>
          </a:xfrm>
          <a:custGeom>
            <a:avLst/>
            <a:gdLst/>
            <a:ahLst/>
            <a:cxnLst/>
            <a:rect l="l" t="t" r="r" b="b"/>
            <a:pathLst>
              <a:path w="6566182" h="6566182" extrusionOk="0">
                <a:moveTo>
                  <a:pt x="0" y="0"/>
                </a:moveTo>
                <a:lnTo>
                  <a:pt x="6566182" y="0"/>
                </a:lnTo>
                <a:lnTo>
                  <a:pt x="6566182" y="6566183"/>
                </a:lnTo>
                <a:lnTo>
                  <a:pt x="0" y="6566183"/>
                </a:lnTo>
                <a:lnTo>
                  <a:pt x="0" y="0"/>
                </a:lnTo>
                <a:close/>
              </a:path>
            </a:pathLst>
          </a:custGeom>
          <a:blipFill rotWithShape="1">
            <a:blip r:embed="rId3">
              <a:alphaModFix/>
            </a:blip>
            <a:stretch>
              <a:fillRect/>
            </a:stretch>
          </a:blipFill>
          <a:ln>
            <a:noFill/>
          </a:ln>
        </p:spPr>
        <p:txBody>
          <a:bodyPr/>
          <a:lstStyle/>
          <a:p>
            <a:endParaRPr lang="fr-FR" noProof="0" dirty="0"/>
          </a:p>
        </p:txBody>
      </p:sp>
      <p:sp>
        <p:nvSpPr>
          <p:cNvPr id="491" name="Google Shape;491;g2fb177b75f6_0_0">
            <a:extLst>
              <a:ext uri="{FF2B5EF4-FFF2-40B4-BE49-F238E27FC236}">
                <a16:creationId xmlns:a16="http://schemas.microsoft.com/office/drawing/2014/main" id="{82169D09-0294-08AF-1DBC-36DFD96EFE42}"/>
              </a:ext>
            </a:extLst>
          </p:cNvPr>
          <p:cNvSpPr/>
          <p:nvPr/>
        </p:nvSpPr>
        <p:spPr>
          <a:xfrm>
            <a:off x="11214353" y="28773"/>
            <a:ext cx="978869" cy="978869"/>
          </a:xfrm>
          <a:custGeom>
            <a:avLst/>
            <a:gdLst/>
            <a:ahLst/>
            <a:cxnLst/>
            <a:rect l="l" t="t" r="r" b="b"/>
            <a:pathLst>
              <a:path w="1466471" h="1466471" extrusionOk="0">
                <a:moveTo>
                  <a:pt x="0" y="0"/>
                </a:moveTo>
                <a:lnTo>
                  <a:pt x="1466471" y="0"/>
                </a:lnTo>
                <a:lnTo>
                  <a:pt x="1466471" y="1466471"/>
                </a:lnTo>
                <a:lnTo>
                  <a:pt x="0" y="1466471"/>
                </a:lnTo>
                <a:lnTo>
                  <a:pt x="0" y="0"/>
                </a:lnTo>
                <a:close/>
              </a:path>
            </a:pathLst>
          </a:custGeom>
          <a:blipFill rotWithShape="1">
            <a:blip r:embed="rId4">
              <a:alphaModFix/>
            </a:blip>
            <a:stretch>
              <a:fillRect/>
            </a:stretch>
          </a:blipFill>
          <a:ln>
            <a:noFill/>
          </a:ln>
        </p:spPr>
        <p:txBody>
          <a:bodyPr/>
          <a:lstStyle/>
          <a:p>
            <a:endParaRPr lang="fr-FR" noProof="0" dirty="0"/>
          </a:p>
        </p:txBody>
      </p:sp>
      <p:sp>
        <p:nvSpPr>
          <p:cNvPr id="10" name="ZoneTexte 9">
            <a:extLst>
              <a:ext uri="{FF2B5EF4-FFF2-40B4-BE49-F238E27FC236}">
                <a16:creationId xmlns:a16="http://schemas.microsoft.com/office/drawing/2014/main" id="{94C59549-DDD5-D957-F11D-A63C28598771}"/>
              </a:ext>
            </a:extLst>
          </p:cNvPr>
          <p:cNvSpPr txBox="1"/>
          <p:nvPr/>
        </p:nvSpPr>
        <p:spPr>
          <a:xfrm>
            <a:off x="784927" y="1234213"/>
            <a:ext cx="9879676" cy="2000548"/>
          </a:xfrm>
          <a:prstGeom prst="rect">
            <a:avLst/>
          </a:prstGeom>
          <a:noFill/>
        </p:spPr>
        <p:txBody>
          <a:bodyPr wrap="square">
            <a:spAutoFit/>
          </a:bodyPr>
          <a:lstStyle/>
          <a:p>
            <a:endParaRPr lang="fr-FR" sz="1100" b="0" i="0" u="none" strike="noStrike" baseline="0" noProof="0" dirty="0">
              <a:solidFill>
                <a:srgbClr val="000000"/>
              </a:solidFill>
              <a:latin typeface="Calibri" panose="020F0502020204030204" pitchFamily="34" charset="0"/>
            </a:endParaRPr>
          </a:p>
          <a:p>
            <a:r>
              <a:rPr lang="fr-FR" sz="1100" b="0" i="0" u="none" strike="noStrike" baseline="0" noProof="0" dirty="0">
                <a:solidFill>
                  <a:srgbClr val="000000"/>
                </a:solidFill>
                <a:latin typeface="Calibri" panose="020F0502020204030204" pitchFamily="34" charset="0"/>
              </a:rPr>
              <a:t>Les AS ayant souscrit le contrat UNSS – MAIF bénéficieront de la couverture assurantielle (</a:t>
            </a:r>
            <a:r>
              <a:rPr lang="fr-FR" sz="1100" b="0" i="0" u="none" strike="noStrike" baseline="0" noProof="0" dirty="0" err="1">
                <a:solidFill>
                  <a:srgbClr val="000000"/>
                </a:solidFill>
                <a:latin typeface="Calibri" panose="020F0502020204030204" pitchFamily="34" charset="0"/>
              </a:rPr>
              <a:t>cf</a:t>
            </a:r>
            <a:r>
              <a:rPr lang="fr-FR" sz="1100" b="0" i="0" u="none" strike="noStrike" baseline="0" noProof="0" dirty="0">
                <a:solidFill>
                  <a:srgbClr val="000000"/>
                </a:solidFill>
                <a:latin typeface="Calibri" panose="020F0502020204030204" pitchFamily="34" charset="0"/>
              </a:rPr>
              <a:t> annexe) à partir </a:t>
            </a:r>
            <a:r>
              <a:rPr lang="fr-FR" sz="1100" b="1" i="0" u="sng" strike="noStrike" baseline="0" noProof="0" dirty="0">
                <a:solidFill>
                  <a:srgbClr val="FF0000"/>
                </a:solidFill>
                <a:latin typeface="Calibri" panose="020F0502020204030204" pitchFamily="34" charset="0"/>
              </a:rPr>
              <a:t>du 1er janvier 2027 </a:t>
            </a:r>
            <a:r>
              <a:rPr lang="fr-FR" sz="1100" b="0" i="0" u="none" strike="noStrike" baseline="0" noProof="0" dirty="0">
                <a:solidFill>
                  <a:srgbClr val="000000"/>
                </a:solidFill>
                <a:latin typeface="Calibri" panose="020F0502020204030204" pitchFamily="34" charset="0"/>
              </a:rPr>
              <a:t>au prix de : </a:t>
            </a:r>
          </a:p>
          <a:p>
            <a:pPr marL="171450" indent="-171450">
              <a:buFontTx/>
              <a:buChar char="-"/>
            </a:pPr>
            <a:r>
              <a:rPr lang="fr-FR" sz="1100" b="1" i="0" u="none" strike="noStrike" baseline="0" noProof="0" dirty="0">
                <a:solidFill>
                  <a:srgbClr val="000000"/>
                </a:solidFill>
                <a:latin typeface="Calibri" panose="020F0502020204030204" pitchFamily="34" charset="0"/>
              </a:rPr>
              <a:t>Partie fixe : 7,83 €TTC </a:t>
            </a:r>
            <a:r>
              <a:rPr lang="fr-FR" sz="1100" b="0" i="0" u="none" strike="noStrike" baseline="0" noProof="0" dirty="0">
                <a:solidFill>
                  <a:srgbClr val="000000"/>
                </a:solidFill>
                <a:latin typeface="Calibri" panose="020F0502020204030204" pitchFamily="34" charset="0"/>
              </a:rPr>
              <a:t>pour la période janvier-aout 2027, soit le prorata de </a:t>
            </a:r>
            <a:r>
              <a:rPr lang="fr-FR" sz="1100" b="1" i="0" u="none" strike="noStrike" baseline="0" noProof="0" dirty="0">
                <a:solidFill>
                  <a:srgbClr val="000000"/>
                </a:solidFill>
                <a:latin typeface="Calibri" panose="020F0502020204030204" pitchFamily="34" charset="0"/>
              </a:rPr>
              <a:t>11,75€TTC pour une année complète. </a:t>
            </a:r>
          </a:p>
          <a:p>
            <a:pPr marL="171450" indent="-171450">
              <a:buFontTx/>
              <a:buChar char="-"/>
            </a:pPr>
            <a:r>
              <a:rPr lang="fr-FR" sz="1100" b="1" i="0" u="none" strike="noStrike" baseline="0" noProof="0" dirty="0">
                <a:solidFill>
                  <a:srgbClr val="000000"/>
                </a:solidFill>
                <a:latin typeface="Calibri" panose="020F0502020204030204" pitchFamily="34" charset="0"/>
              </a:rPr>
              <a:t>Partie variable : 0,35€TTC/licenciés </a:t>
            </a:r>
            <a:r>
              <a:rPr lang="fr-FR" sz="1100" b="0" i="0" u="none" strike="noStrike" baseline="0" noProof="0" dirty="0">
                <a:solidFill>
                  <a:srgbClr val="000000"/>
                </a:solidFill>
                <a:latin typeface="Calibri" panose="020F0502020204030204" pitchFamily="34" charset="0"/>
              </a:rPr>
              <a:t>pour la période janvier-aout 2027 soit le prorata de </a:t>
            </a:r>
            <a:r>
              <a:rPr lang="fr-FR" sz="1100" b="1" i="0" u="none" strike="noStrike" baseline="0" noProof="0" dirty="0">
                <a:solidFill>
                  <a:srgbClr val="000000"/>
                </a:solidFill>
                <a:latin typeface="Calibri" panose="020F0502020204030204" pitchFamily="34" charset="0"/>
              </a:rPr>
              <a:t>0,53€/licencié TTC pour une année complète</a:t>
            </a:r>
            <a:r>
              <a:rPr lang="fr-FR" sz="1100" b="0" i="0" u="none" strike="noStrike" baseline="0" noProof="0" dirty="0">
                <a:solidFill>
                  <a:srgbClr val="000000"/>
                </a:solidFill>
                <a:latin typeface="Calibri" panose="020F0502020204030204" pitchFamily="34" charset="0"/>
              </a:rPr>
              <a:t>. </a:t>
            </a:r>
          </a:p>
          <a:p>
            <a:pPr marL="171450" indent="-171450">
              <a:buFontTx/>
              <a:buChar char="-"/>
            </a:pPr>
            <a:endParaRPr lang="fr-FR" sz="1100" b="0" i="0" u="none" strike="noStrike" baseline="0" noProof="0" dirty="0">
              <a:solidFill>
                <a:srgbClr val="000000"/>
              </a:solidFill>
              <a:latin typeface="Calibri" panose="020F0502020204030204" pitchFamily="34" charset="0"/>
            </a:endParaRPr>
          </a:p>
          <a:p>
            <a:r>
              <a:rPr lang="fr-FR" sz="1100" b="0" i="0" u="none" strike="noStrike" baseline="0" noProof="0" dirty="0">
                <a:solidFill>
                  <a:srgbClr val="000000"/>
                </a:solidFill>
                <a:latin typeface="Calibri" panose="020F0502020204030204" pitchFamily="34" charset="0"/>
              </a:rPr>
              <a:t>Ces AS peuvent également souscrire, directement auprès de la MAIF, à des garanties optionnelles complémentaires pour tous leurs licenciés sous la </a:t>
            </a:r>
            <a:r>
              <a:rPr lang="fr-FR" sz="1100" b="1" i="0" u="none" strike="noStrike" baseline="0" noProof="0" dirty="0">
                <a:solidFill>
                  <a:srgbClr val="000000"/>
                </a:solidFill>
                <a:latin typeface="Calibri" panose="020F0502020204030204" pitchFamily="34" charset="0"/>
              </a:rPr>
              <a:t>forme IA+ à 18,24€</a:t>
            </a:r>
            <a:r>
              <a:rPr lang="fr-FR" sz="1100" b="0" i="0" u="none" strike="noStrike" baseline="0" noProof="0" dirty="0">
                <a:solidFill>
                  <a:srgbClr val="000000"/>
                </a:solidFill>
                <a:latin typeface="Calibri" panose="020F0502020204030204" pitchFamily="34" charset="0"/>
              </a:rPr>
              <a:t> TTC ou une </a:t>
            </a:r>
            <a:r>
              <a:rPr lang="fr-FR" sz="1100" b="1" i="0" u="none" strike="noStrike" baseline="0" noProof="0" dirty="0">
                <a:solidFill>
                  <a:srgbClr val="000000"/>
                </a:solidFill>
                <a:latin typeface="Calibri" panose="020F0502020204030204" pitchFamily="34" charset="0"/>
              </a:rPr>
              <a:t>IA++ (pour sports à risque) à 67,33€TTC</a:t>
            </a:r>
            <a:r>
              <a:rPr lang="fr-FR" sz="1100" b="0" i="0" u="none" strike="noStrike" baseline="0" noProof="0" dirty="0">
                <a:solidFill>
                  <a:srgbClr val="000000"/>
                </a:solidFill>
                <a:latin typeface="Calibri" panose="020F0502020204030204" pitchFamily="34" charset="0"/>
              </a:rPr>
              <a:t>. </a:t>
            </a:r>
          </a:p>
          <a:p>
            <a:endParaRPr lang="fr-FR" sz="1100" b="0" i="0" u="none" strike="noStrike" baseline="0" noProof="0" dirty="0">
              <a:solidFill>
                <a:srgbClr val="000000"/>
              </a:solidFill>
              <a:latin typeface="Calibri" panose="020F0502020204030204" pitchFamily="34" charset="0"/>
            </a:endParaRPr>
          </a:p>
          <a:p>
            <a:r>
              <a:rPr lang="fr-FR" sz="1100" b="1" i="0" u="none" strike="noStrike" baseline="0" noProof="0" dirty="0">
                <a:solidFill>
                  <a:srgbClr val="000000"/>
                </a:solidFill>
                <a:latin typeface="Calibri" panose="020F0502020204030204" pitchFamily="34" charset="0"/>
              </a:rPr>
              <a:t>Sachant que ces AS doivent vérifier leur bonne couverture pour la période septembre 2026 – décembre 2026. </a:t>
            </a:r>
          </a:p>
          <a:p>
            <a:endParaRPr lang="fr-FR" sz="1100" b="1" noProof="0" dirty="0">
              <a:latin typeface="Calibri" panose="020F0502020204030204" pitchFamily="34" charset="0"/>
            </a:endParaRPr>
          </a:p>
          <a:p>
            <a:endParaRPr lang="fr-FR" noProof="0" dirty="0"/>
          </a:p>
        </p:txBody>
      </p:sp>
      <p:sp>
        <p:nvSpPr>
          <p:cNvPr id="9" name="ZoneTexte 8">
            <a:extLst>
              <a:ext uri="{FF2B5EF4-FFF2-40B4-BE49-F238E27FC236}">
                <a16:creationId xmlns:a16="http://schemas.microsoft.com/office/drawing/2014/main" id="{34297ED1-77DD-9303-896F-C9FB391060B6}"/>
              </a:ext>
            </a:extLst>
          </p:cNvPr>
          <p:cNvSpPr txBox="1"/>
          <p:nvPr/>
        </p:nvSpPr>
        <p:spPr>
          <a:xfrm>
            <a:off x="488127" y="3018537"/>
            <a:ext cx="4655127" cy="3077766"/>
          </a:xfrm>
          <a:prstGeom prst="rect">
            <a:avLst/>
          </a:prstGeom>
          <a:noFill/>
        </p:spPr>
        <p:txBody>
          <a:bodyPr wrap="square" rtlCol="0">
            <a:spAutoFit/>
          </a:bodyPr>
          <a:lstStyle/>
          <a:p>
            <a:pPr algn="just"/>
            <a:r>
              <a:rPr lang="fr-FR" sz="1000" b="1" noProof="0" dirty="0"/>
              <a:t>Option 1 : contrat fédéral UNSS-MAIF</a:t>
            </a:r>
            <a:endParaRPr lang="fr-FR" sz="1000" noProof="0" dirty="0"/>
          </a:p>
          <a:p>
            <a:pPr algn="just"/>
            <a:r>
              <a:rPr lang="fr-FR" sz="1000" b="1" noProof="0" dirty="0"/>
              <a:t>Prix (TTC)</a:t>
            </a:r>
            <a:r>
              <a:rPr lang="fr-FR" sz="1000" noProof="0" dirty="0"/>
              <a:t> : 11,75 €/an de partie fixe, plus 0,53 €/licencié/an. Pour janvier-août 2027, c'est proratisé à 7,83 € plus 0,35 €/licencié. </a:t>
            </a:r>
          </a:p>
          <a:p>
            <a:pPr algn="just"/>
            <a:endParaRPr lang="fr-FR" sz="1000" b="1" noProof="0" dirty="0"/>
          </a:p>
          <a:p>
            <a:pPr algn="just"/>
            <a:r>
              <a:rPr lang="fr-FR" sz="1000" b="1" noProof="0" dirty="0"/>
              <a:t>Avantages</a:t>
            </a:r>
            <a:endParaRPr lang="fr-FR" sz="1000" noProof="0" dirty="0"/>
          </a:p>
          <a:p>
            <a:pPr lvl="0" algn="just"/>
            <a:r>
              <a:rPr lang="fr-FR" sz="1000" noProof="0" dirty="0"/>
              <a:t>Il couvre la RC et l'IA de base pour les activités UNSS et pour les activités propres de l'AS.</a:t>
            </a:r>
          </a:p>
          <a:p>
            <a:pPr lvl="0" algn="just"/>
            <a:r>
              <a:rPr lang="fr-FR" sz="1000" noProof="0" dirty="0"/>
              <a:t>Le coût est très faible.</a:t>
            </a:r>
          </a:p>
          <a:p>
            <a:pPr lvl="0" algn="just"/>
            <a:r>
              <a:rPr lang="fr-FR" sz="1000" noProof="0" dirty="0"/>
              <a:t>Il n'y a rien à négocier, et la gestion est centralisée.</a:t>
            </a:r>
          </a:p>
          <a:p>
            <a:pPr lvl="0" algn="just"/>
            <a:r>
              <a:rPr lang="fr-FR" sz="1000" noProof="0" dirty="0"/>
              <a:t>Il inclut aussi les dommages aux biens (matériel de l'AS jusqu'à 20 000 €), la RC dirigeants (1 M€), la protection contre les violences et la protection juridique.</a:t>
            </a:r>
          </a:p>
          <a:p>
            <a:pPr lvl="0" algn="just"/>
            <a:r>
              <a:rPr lang="fr-FR" sz="1000" noProof="0" dirty="0"/>
              <a:t>Une seule procédure sinistre s'applique.</a:t>
            </a:r>
          </a:p>
          <a:p>
            <a:pPr lvl="0" algn="just"/>
            <a:r>
              <a:rPr lang="fr-FR" sz="1000" noProof="0" dirty="0"/>
              <a:t>IA+ et IA++ restent possibles.</a:t>
            </a:r>
          </a:p>
          <a:p>
            <a:pPr algn="just"/>
            <a:endParaRPr lang="fr-FR" sz="1000" b="1" noProof="0" dirty="0"/>
          </a:p>
          <a:p>
            <a:pPr algn="just"/>
            <a:r>
              <a:rPr lang="fr-FR" sz="1000" b="1" noProof="0" dirty="0"/>
              <a:t>Inconvénients</a:t>
            </a:r>
            <a:endParaRPr lang="fr-FR" sz="1000" noProof="0" dirty="0"/>
          </a:p>
          <a:p>
            <a:pPr lvl="0" algn="just"/>
            <a:r>
              <a:rPr lang="fr-FR" sz="1000" noProof="0" dirty="0"/>
              <a:t>Le contrat est figé, sans possibilité d'ajustement.</a:t>
            </a:r>
          </a:p>
          <a:p>
            <a:pPr lvl="0" algn="just"/>
            <a:r>
              <a:rPr lang="fr-FR" sz="1000" noProof="0" dirty="0"/>
              <a:t>L'IA de base est modeste (voir tableau plus bas).</a:t>
            </a:r>
          </a:p>
          <a:p>
            <a:endParaRPr lang="fr-FR" noProof="0" dirty="0"/>
          </a:p>
        </p:txBody>
      </p:sp>
      <p:sp>
        <p:nvSpPr>
          <p:cNvPr id="12" name="ZoneTexte 11">
            <a:extLst>
              <a:ext uri="{FF2B5EF4-FFF2-40B4-BE49-F238E27FC236}">
                <a16:creationId xmlns:a16="http://schemas.microsoft.com/office/drawing/2014/main" id="{E73BD6E5-7CF6-8DB2-DFB5-7A5F64A1293C}"/>
              </a:ext>
            </a:extLst>
          </p:cNvPr>
          <p:cNvSpPr txBox="1"/>
          <p:nvPr/>
        </p:nvSpPr>
        <p:spPr>
          <a:xfrm>
            <a:off x="5724765" y="3018537"/>
            <a:ext cx="4655127" cy="3077766"/>
          </a:xfrm>
          <a:prstGeom prst="rect">
            <a:avLst/>
          </a:prstGeom>
          <a:noFill/>
        </p:spPr>
        <p:txBody>
          <a:bodyPr wrap="square" rtlCol="0">
            <a:spAutoFit/>
          </a:bodyPr>
          <a:lstStyle/>
          <a:p>
            <a:pPr algn="just"/>
            <a:r>
              <a:rPr lang="fr-FR" sz="1000" b="1" noProof="0" dirty="0"/>
              <a:t>Option 2 : garder son propre assureur </a:t>
            </a:r>
          </a:p>
          <a:p>
            <a:pPr algn="just"/>
            <a:r>
              <a:rPr lang="fr-FR" sz="1000" b="1" noProof="0" dirty="0"/>
              <a:t>Prix</a:t>
            </a:r>
            <a:r>
              <a:rPr lang="fr-FR" sz="1000" noProof="0" dirty="0"/>
              <a:t> : à négocier avec l'assureur. Une IA de base via l'UNSS reste possible à 0,53 €/licencié.</a:t>
            </a:r>
          </a:p>
          <a:p>
            <a:pPr algn="just"/>
            <a:endParaRPr lang="fr-FR" sz="1000" b="1" noProof="0" dirty="0"/>
          </a:p>
          <a:p>
            <a:pPr algn="just"/>
            <a:r>
              <a:rPr lang="fr-FR" sz="1000" b="1" noProof="0" dirty="0"/>
              <a:t>Avantages</a:t>
            </a:r>
            <a:endParaRPr lang="fr-FR" sz="1000" noProof="0" dirty="0"/>
          </a:p>
          <a:p>
            <a:pPr lvl="0" algn="just"/>
            <a:r>
              <a:rPr lang="fr-FR" sz="1000" noProof="0" dirty="0"/>
              <a:t>L'AS garde sa liberté et peut conserver un contrat existant, par exemple s'il couvre des besoins spécifiques.</a:t>
            </a:r>
          </a:p>
          <a:p>
            <a:pPr lvl="0" algn="just"/>
            <a:r>
              <a:rPr lang="fr-FR" sz="1000" noProof="0" dirty="0"/>
              <a:t>Les garanties peuvent être plus élevées ou sur mesure.</a:t>
            </a:r>
          </a:p>
          <a:p>
            <a:pPr algn="just"/>
            <a:endParaRPr lang="fr-FR" sz="1000" b="1" noProof="0" dirty="0"/>
          </a:p>
          <a:p>
            <a:pPr algn="just"/>
            <a:r>
              <a:rPr lang="fr-FR" sz="1000" b="1" noProof="0" dirty="0"/>
              <a:t>Inconvénients</a:t>
            </a:r>
            <a:endParaRPr lang="fr-FR" sz="1000" noProof="0" dirty="0"/>
          </a:p>
          <a:p>
            <a:pPr lvl="0" algn="just"/>
            <a:r>
              <a:rPr lang="fr-FR" sz="1000" noProof="0" dirty="0"/>
              <a:t>L'AS doit elle-même respecter le Code du sport : RC des pratiquants, préposés et arbitres (L321-1), information sur l'IA et sur les garanties contre les violences (L321-4).</a:t>
            </a:r>
          </a:p>
          <a:p>
            <a:pPr lvl="0" algn="just"/>
            <a:r>
              <a:rPr lang="fr-FR" sz="1000" noProof="0" dirty="0"/>
              <a:t>Le refus d'IA d'un adhérent doit être écrit et conservé 10 ans.</a:t>
            </a:r>
          </a:p>
          <a:p>
            <a:pPr lvl="0" algn="just"/>
            <a:r>
              <a:rPr lang="fr-FR" sz="1000" noProof="0" dirty="0"/>
              <a:t>La gestion administrative est plus lourde.</a:t>
            </a:r>
          </a:p>
          <a:p>
            <a:pPr lvl="0" algn="just"/>
            <a:r>
              <a:rPr lang="fr-FR" sz="1000" noProof="0" dirty="0"/>
              <a:t>IA+ et IA++ ne sont possibles que si l'IA de base à 0,53 € a été prise via l'UNSS pour les mêmes élèves.</a:t>
            </a:r>
          </a:p>
          <a:p>
            <a:pPr lvl="0" algn="just"/>
            <a:r>
              <a:rPr lang="fr-FR" sz="1000" noProof="0" dirty="0"/>
              <a:t>En cas d'accident sans IA UNSS, il faut se tourner vers l'assureur de l'AS.</a:t>
            </a:r>
          </a:p>
          <a:p>
            <a:endParaRPr lang="fr-FR" noProof="0" dirty="0"/>
          </a:p>
        </p:txBody>
      </p:sp>
      <p:sp>
        <p:nvSpPr>
          <p:cNvPr id="14" name="ZoneTexte 13">
            <a:extLst>
              <a:ext uri="{FF2B5EF4-FFF2-40B4-BE49-F238E27FC236}">
                <a16:creationId xmlns:a16="http://schemas.microsoft.com/office/drawing/2014/main" id="{C1E3D417-741E-885D-6865-D09B9659BC15}"/>
              </a:ext>
            </a:extLst>
          </p:cNvPr>
          <p:cNvSpPr txBox="1"/>
          <p:nvPr/>
        </p:nvSpPr>
        <p:spPr>
          <a:xfrm>
            <a:off x="924791" y="1007642"/>
            <a:ext cx="2017914" cy="307777"/>
          </a:xfrm>
          <a:prstGeom prst="rect">
            <a:avLst/>
          </a:prstGeom>
          <a:noFill/>
        </p:spPr>
        <p:txBody>
          <a:bodyPr wrap="square">
            <a:spAutoFit/>
          </a:bodyPr>
          <a:lstStyle/>
          <a:p>
            <a:r>
              <a:rPr lang="fr-FR" sz="1400" b="1" u="sng" noProof="0" dirty="0">
                <a:solidFill>
                  <a:srgbClr val="000000"/>
                </a:solidFill>
                <a:effectLst/>
                <a:latin typeface="Arial"/>
                <a:ea typeface="Aptos" panose="020B0004020202020204" pitchFamily="34" charset="0"/>
                <a:cs typeface="Times New Roman" panose="02020603050405020304" pitchFamily="18" charset="0"/>
                <a:hlinkClick r:id="rId5"/>
              </a:rPr>
              <a:t>assurance@unss.org</a:t>
            </a:r>
            <a:endParaRPr lang="fr-FR" noProof="0" dirty="0"/>
          </a:p>
        </p:txBody>
      </p:sp>
      <p:sp>
        <p:nvSpPr>
          <p:cNvPr id="15" name="Ellipse 14">
            <a:extLst>
              <a:ext uri="{FF2B5EF4-FFF2-40B4-BE49-F238E27FC236}">
                <a16:creationId xmlns:a16="http://schemas.microsoft.com/office/drawing/2014/main" id="{95962A4E-6411-699E-196E-6817BAE4A85E}"/>
              </a:ext>
            </a:extLst>
          </p:cNvPr>
          <p:cNvSpPr/>
          <p:nvPr/>
        </p:nvSpPr>
        <p:spPr>
          <a:xfrm>
            <a:off x="407324" y="5850358"/>
            <a:ext cx="3746962" cy="112454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noProof="0" dirty="0"/>
              <a:t>CONTRAT DE BASE</a:t>
            </a:r>
          </a:p>
          <a:p>
            <a:pPr algn="ctr"/>
            <a:r>
              <a:rPr lang="fr-FR" noProof="0" dirty="0"/>
              <a:t>Pour 500 licenciés = 276,75€</a:t>
            </a:r>
          </a:p>
        </p:txBody>
      </p:sp>
      <p:sp>
        <p:nvSpPr>
          <p:cNvPr id="17" name="Ellipse 16">
            <a:extLst>
              <a:ext uri="{FF2B5EF4-FFF2-40B4-BE49-F238E27FC236}">
                <a16:creationId xmlns:a16="http://schemas.microsoft.com/office/drawing/2014/main" id="{1E145946-510A-B926-EF28-436B5E2AD575}"/>
              </a:ext>
            </a:extLst>
          </p:cNvPr>
          <p:cNvSpPr/>
          <p:nvPr/>
        </p:nvSpPr>
        <p:spPr>
          <a:xfrm>
            <a:off x="8562110" y="853250"/>
            <a:ext cx="3284344" cy="70279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noProof="0" dirty="0"/>
              <a:t>Une visio sera proposée par la direction nationale à destination des AS </a:t>
            </a:r>
          </a:p>
        </p:txBody>
      </p:sp>
      <p:sp>
        <p:nvSpPr>
          <p:cNvPr id="2" name="ZoneTexte 1">
            <a:extLst>
              <a:ext uri="{FF2B5EF4-FFF2-40B4-BE49-F238E27FC236}">
                <a16:creationId xmlns:a16="http://schemas.microsoft.com/office/drawing/2014/main" id="{56F25B9C-2DB1-D1D8-FDC7-F46BE5736039}"/>
              </a:ext>
            </a:extLst>
          </p:cNvPr>
          <p:cNvSpPr txBox="1"/>
          <p:nvPr/>
        </p:nvSpPr>
        <p:spPr>
          <a:xfrm>
            <a:off x="5394960" y="6168044"/>
            <a:ext cx="2488182" cy="307777"/>
          </a:xfrm>
          <a:prstGeom prst="rect">
            <a:avLst/>
          </a:prstGeom>
          <a:noFill/>
        </p:spPr>
        <p:txBody>
          <a:bodyPr wrap="none" rtlCol="0">
            <a:spAutoFit/>
          </a:bodyPr>
          <a:lstStyle/>
          <a:p>
            <a:r>
              <a:rPr lang="fr-FR" noProof="0" dirty="0">
                <a:hlinkClick r:id="rId6"/>
              </a:rPr>
              <a:t>LC ASSURANCE 2026-2027</a:t>
            </a:r>
            <a:endParaRPr lang="fr-FR" noProof="0" dirty="0"/>
          </a:p>
        </p:txBody>
      </p:sp>
    </p:spTree>
    <p:extLst>
      <p:ext uri="{BB962C8B-B14F-4D97-AF65-F5344CB8AC3E}">
        <p14:creationId xmlns:p14="http://schemas.microsoft.com/office/powerpoint/2010/main" val="29181641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sp>
        <p:nvSpPr>
          <p:cNvPr id="487" name="Google Shape;487;g2fb177b75f6_0_0"/>
          <p:cNvSpPr txBox="1"/>
          <p:nvPr/>
        </p:nvSpPr>
        <p:spPr>
          <a:xfrm>
            <a:off x="585427" y="2377111"/>
            <a:ext cx="199500" cy="191700"/>
          </a:xfrm>
          <a:prstGeom prst="rect">
            <a:avLst/>
          </a:prstGeom>
          <a:noFill/>
          <a:ln>
            <a:noFill/>
          </a:ln>
        </p:spPr>
        <p:txBody>
          <a:bodyPr spcFirstLastPara="1" wrap="square" lIns="33850" tIns="33850" rIns="33850" bIns="33850" anchor="ctr" anchorCtr="0">
            <a:noAutofit/>
          </a:bodyPr>
          <a:lstStyle/>
          <a:p>
            <a:pPr marL="0" marR="0" lvl="0" indent="0" algn="ctr" rtl="0">
              <a:lnSpc>
                <a:spcPct val="77750"/>
              </a:lnSpc>
              <a:spcBef>
                <a:spcPts val="0"/>
              </a:spcBef>
              <a:spcAft>
                <a:spcPts val="0"/>
              </a:spcAft>
              <a:buNone/>
            </a:pPr>
            <a:endParaRPr lang="fr-FR" sz="1200" b="0" i="0" u="none" strike="noStrike" cap="none" noProof="0" dirty="0">
              <a:solidFill>
                <a:srgbClr val="000000"/>
              </a:solidFill>
              <a:latin typeface="Calibri"/>
              <a:ea typeface="Calibri"/>
              <a:cs typeface="Calibri"/>
              <a:sym typeface="Calibri"/>
            </a:endParaRPr>
          </a:p>
        </p:txBody>
      </p:sp>
      <p:sp>
        <p:nvSpPr>
          <p:cNvPr id="488" name="Google Shape;488;g2fb177b75f6_0_0"/>
          <p:cNvSpPr txBox="1"/>
          <p:nvPr/>
        </p:nvSpPr>
        <p:spPr>
          <a:xfrm>
            <a:off x="83121" y="1305319"/>
            <a:ext cx="10995000" cy="1329595"/>
          </a:xfrm>
          <a:prstGeom prst="rect">
            <a:avLst/>
          </a:prstGeom>
          <a:noFill/>
          <a:ln>
            <a:noFill/>
          </a:ln>
        </p:spPr>
        <p:txBody>
          <a:bodyPr spcFirstLastPara="1" wrap="square" lIns="0" tIns="0" rIns="0" bIns="0" anchor="t" anchorCtr="0">
            <a:spAutoFit/>
          </a:bodyPr>
          <a:lstStyle/>
          <a:p>
            <a:pPr marL="0" marR="0" lvl="0" indent="0" algn="ctr" rtl="0">
              <a:lnSpc>
                <a:spcPct val="135000"/>
              </a:lnSpc>
              <a:spcBef>
                <a:spcPts val="0"/>
              </a:spcBef>
              <a:spcAft>
                <a:spcPts val="0"/>
              </a:spcAft>
              <a:buClr>
                <a:srgbClr val="E84910"/>
              </a:buClr>
              <a:buSzPts val="3200"/>
              <a:buFont typeface="Arial"/>
              <a:buNone/>
            </a:pPr>
            <a:r>
              <a:rPr lang="fr-FR" sz="3200" b="1" noProof="0" dirty="0">
                <a:solidFill>
                  <a:srgbClr val="E84910"/>
                </a:solidFill>
              </a:rPr>
              <a:t>Dettes des AS avec la direction nationale</a:t>
            </a:r>
          </a:p>
          <a:p>
            <a:pPr marL="0" marR="0" lvl="0" indent="0" algn="ctr" rtl="0">
              <a:lnSpc>
                <a:spcPct val="135000"/>
              </a:lnSpc>
              <a:spcBef>
                <a:spcPts val="0"/>
              </a:spcBef>
              <a:spcAft>
                <a:spcPts val="0"/>
              </a:spcAft>
              <a:buClr>
                <a:srgbClr val="E84910"/>
              </a:buClr>
              <a:buSzPts val="3200"/>
              <a:buFont typeface="Arial"/>
              <a:buNone/>
            </a:pPr>
            <a:r>
              <a:rPr lang="fr-FR" sz="3200" b="1" noProof="0" dirty="0">
                <a:solidFill>
                  <a:srgbClr val="E84910"/>
                </a:solidFill>
              </a:rPr>
              <a:t>         </a:t>
            </a:r>
            <a:endParaRPr lang="fr-FR" noProof="0" dirty="0"/>
          </a:p>
        </p:txBody>
      </p:sp>
      <p:sp>
        <p:nvSpPr>
          <p:cNvPr id="489" name="Google Shape;489;g2fb177b75f6_0_0"/>
          <p:cNvSpPr/>
          <p:nvPr/>
        </p:nvSpPr>
        <p:spPr>
          <a:xfrm rot="7761903">
            <a:off x="-3281844" y="-3173006"/>
            <a:ext cx="4373941" cy="4373941"/>
          </a:xfrm>
          <a:custGeom>
            <a:avLst/>
            <a:gdLst/>
            <a:ahLst/>
            <a:cxnLst/>
            <a:rect l="l" t="t" r="r" b="b"/>
            <a:pathLst>
              <a:path w="6566182" h="6566182" extrusionOk="0">
                <a:moveTo>
                  <a:pt x="0" y="0"/>
                </a:moveTo>
                <a:lnTo>
                  <a:pt x="6566182" y="0"/>
                </a:lnTo>
                <a:lnTo>
                  <a:pt x="6566182" y="6566183"/>
                </a:lnTo>
                <a:lnTo>
                  <a:pt x="0" y="6566183"/>
                </a:lnTo>
                <a:lnTo>
                  <a:pt x="0" y="0"/>
                </a:lnTo>
                <a:close/>
              </a:path>
            </a:pathLst>
          </a:custGeom>
          <a:blipFill rotWithShape="1">
            <a:blip r:embed="rId3">
              <a:alphaModFix/>
            </a:blip>
            <a:stretch>
              <a:fillRect/>
            </a:stretch>
          </a:blipFill>
          <a:ln>
            <a:noFill/>
          </a:ln>
        </p:spPr>
        <p:txBody>
          <a:bodyPr/>
          <a:lstStyle/>
          <a:p>
            <a:endParaRPr lang="fr-FR" noProof="0" dirty="0"/>
          </a:p>
        </p:txBody>
      </p:sp>
      <p:sp>
        <p:nvSpPr>
          <p:cNvPr id="490" name="Google Shape;490;g2fb177b75f6_0_0"/>
          <p:cNvSpPr/>
          <p:nvPr/>
        </p:nvSpPr>
        <p:spPr>
          <a:xfrm rot="-3736890">
            <a:off x="10435176" y="4454380"/>
            <a:ext cx="4376251" cy="4376251"/>
          </a:xfrm>
          <a:custGeom>
            <a:avLst/>
            <a:gdLst/>
            <a:ahLst/>
            <a:cxnLst/>
            <a:rect l="l" t="t" r="r" b="b"/>
            <a:pathLst>
              <a:path w="6566182" h="6566182" extrusionOk="0">
                <a:moveTo>
                  <a:pt x="0" y="0"/>
                </a:moveTo>
                <a:lnTo>
                  <a:pt x="6566182" y="0"/>
                </a:lnTo>
                <a:lnTo>
                  <a:pt x="6566182" y="6566183"/>
                </a:lnTo>
                <a:lnTo>
                  <a:pt x="0" y="6566183"/>
                </a:lnTo>
                <a:lnTo>
                  <a:pt x="0" y="0"/>
                </a:lnTo>
                <a:close/>
              </a:path>
            </a:pathLst>
          </a:custGeom>
          <a:blipFill rotWithShape="1">
            <a:blip r:embed="rId3">
              <a:alphaModFix/>
            </a:blip>
            <a:stretch>
              <a:fillRect/>
            </a:stretch>
          </a:blipFill>
          <a:ln>
            <a:noFill/>
          </a:ln>
        </p:spPr>
        <p:txBody>
          <a:bodyPr/>
          <a:lstStyle/>
          <a:p>
            <a:endParaRPr lang="fr-FR" noProof="0" dirty="0"/>
          </a:p>
        </p:txBody>
      </p:sp>
      <p:sp>
        <p:nvSpPr>
          <p:cNvPr id="491" name="Google Shape;491;g2fb177b75f6_0_0"/>
          <p:cNvSpPr/>
          <p:nvPr/>
        </p:nvSpPr>
        <p:spPr>
          <a:xfrm>
            <a:off x="11214353" y="28773"/>
            <a:ext cx="978869" cy="978869"/>
          </a:xfrm>
          <a:custGeom>
            <a:avLst/>
            <a:gdLst/>
            <a:ahLst/>
            <a:cxnLst/>
            <a:rect l="l" t="t" r="r" b="b"/>
            <a:pathLst>
              <a:path w="1466471" h="1466471" extrusionOk="0">
                <a:moveTo>
                  <a:pt x="0" y="0"/>
                </a:moveTo>
                <a:lnTo>
                  <a:pt x="1466471" y="0"/>
                </a:lnTo>
                <a:lnTo>
                  <a:pt x="1466471" y="1466471"/>
                </a:lnTo>
                <a:lnTo>
                  <a:pt x="0" y="1466471"/>
                </a:lnTo>
                <a:lnTo>
                  <a:pt x="0" y="0"/>
                </a:lnTo>
                <a:close/>
              </a:path>
            </a:pathLst>
          </a:custGeom>
          <a:blipFill rotWithShape="1">
            <a:blip r:embed="rId4">
              <a:alphaModFix/>
            </a:blip>
            <a:stretch>
              <a:fillRect/>
            </a:stretch>
          </a:blipFill>
          <a:ln>
            <a:noFill/>
          </a:ln>
        </p:spPr>
        <p:txBody>
          <a:bodyPr/>
          <a:lstStyle/>
          <a:p>
            <a:endParaRPr lang="fr-FR" noProof="0" dirty="0"/>
          </a:p>
        </p:txBody>
      </p:sp>
      <p:pic>
        <p:nvPicPr>
          <p:cNvPr id="4" name="Image 3">
            <a:extLst>
              <a:ext uri="{FF2B5EF4-FFF2-40B4-BE49-F238E27FC236}">
                <a16:creationId xmlns:a16="http://schemas.microsoft.com/office/drawing/2014/main" id="{56704D2D-B478-18FA-C5E8-80178158B1FF}"/>
              </a:ext>
            </a:extLst>
          </p:cNvPr>
          <p:cNvPicPr>
            <a:picLocks noChangeAspect="1"/>
          </p:cNvPicPr>
          <p:nvPr/>
        </p:nvPicPr>
        <p:blipFill>
          <a:blip r:embed="rId5"/>
          <a:stretch>
            <a:fillRect/>
          </a:stretch>
        </p:blipFill>
        <p:spPr>
          <a:xfrm>
            <a:off x="2566109" y="2843733"/>
            <a:ext cx="8019123" cy="1329595"/>
          </a:xfrm>
          <a:prstGeom prst="rect">
            <a:avLst/>
          </a:prstGeom>
        </p:spPr>
      </p:pic>
      <p:sp>
        <p:nvSpPr>
          <p:cNvPr id="5" name="ZoneTexte 4">
            <a:extLst>
              <a:ext uri="{FF2B5EF4-FFF2-40B4-BE49-F238E27FC236}">
                <a16:creationId xmlns:a16="http://schemas.microsoft.com/office/drawing/2014/main" id="{7E13DA7D-B64D-9412-818E-EF93FDA662DD}"/>
              </a:ext>
            </a:extLst>
          </p:cNvPr>
          <p:cNvSpPr txBox="1"/>
          <p:nvPr/>
        </p:nvSpPr>
        <p:spPr>
          <a:xfrm>
            <a:off x="1737359" y="4945663"/>
            <a:ext cx="9700954" cy="369332"/>
          </a:xfrm>
          <a:prstGeom prst="rect">
            <a:avLst/>
          </a:prstGeom>
          <a:noFill/>
        </p:spPr>
        <p:txBody>
          <a:bodyPr wrap="square" rtlCol="0">
            <a:spAutoFit/>
          </a:bodyPr>
          <a:lstStyle/>
          <a:p>
            <a:r>
              <a:rPr lang="fr-FR" sz="1800" noProof="0" dirty="0"/>
              <a:t>Attention, les AS en dette avec la DN ne pourront participer à des championnats hors Mayotte</a:t>
            </a:r>
          </a:p>
        </p:txBody>
      </p:sp>
      <p:pic>
        <p:nvPicPr>
          <p:cNvPr id="7" name="Image 6">
            <a:extLst>
              <a:ext uri="{FF2B5EF4-FFF2-40B4-BE49-F238E27FC236}">
                <a16:creationId xmlns:a16="http://schemas.microsoft.com/office/drawing/2014/main" id="{6C591EF3-BECA-978C-D1AF-13A260F883D9}"/>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3809" y="4079297"/>
            <a:ext cx="1733550" cy="1733550"/>
          </a:xfrm>
          <a:prstGeom prst="rect">
            <a:avLst/>
          </a:prstGeom>
        </p:spPr>
      </p:pic>
      <p:sp>
        <p:nvSpPr>
          <p:cNvPr id="10" name="TextBox 5">
            <a:extLst>
              <a:ext uri="{FF2B5EF4-FFF2-40B4-BE49-F238E27FC236}">
                <a16:creationId xmlns:a16="http://schemas.microsoft.com/office/drawing/2014/main" id="{C1793F07-410F-7520-73F9-690B1B7711DE}"/>
              </a:ext>
            </a:extLst>
          </p:cNvPr>
          <p:cNvSpPr txBox="1"/>
          <p:nvPr/>
        </p:nvSpPr>
        <p:spPr>
          <a:xfrm>
            <a:off x="0" y="143235"/>
            <a:ext cx="10994994" cy="506998"/>
          </a:xfrm>
          <a:prstGeom prst="rect">
            <a:avLst/>
          </a:prstGeom>
        </p:spPr>
        <p:txBody>
          <a:bodyPr lIns="0" tIns="0" rIns="0" bIns="0" rtlCol="0" anchor="t">
            <a:spAutoFit/>
          </a:bodyPr>
          <a:lstStyle/>
          <a:p>
            <a:pPr marL="0" marR="0" lvl="0" indent="0" algn="ctr" defTabSz="609630" rtl="0" eaLnBrk="1" fontAlgn="auto" latinLnBrk="0" hangingPunct="1">
              <a:lnSpc>
                <a:spcPts val="4320"/>
              </a:lnSpc>
              <a:spcBef>
                <a:spcPct val="0"/>
              </a:spcBef>
              <a:spcAft>
                <a:spcPts val="0"/>
              </a:spcAft>
              <a:buClrTx/>
              <a:buSzTx/>
              <a:buFont typeface="Arial"/>
              <a:buNone/>
              <a:tabLst/>
              <a:defRPr/>
            </a:pPr>
            <a:r>
              <a:rPr kumimoji="0" lang="fr-FR" sz="3200" b="1" i="0" u="none" strike="noStrike" kern="1200" cap="none" spc="0" normalizeH="0" baseline="0" noProof="0" dirty="0">
                <a:ln>
                  <a:noFill/>
                </a:ln>
                <a:solidFill>
                  <a:srgbClr val="E84910"/>
                </a:solidFill>
                <a:effectLst/>
                <a:uLnTx/>
                <a:uFillTx/>
                <a:latin typeface="Now Bold"/>
                <a:ea typeface="+mn-ea"/>
                <a:cs typeface="Arial"/>
                <a:sym typeface="Arial"/>
              </a:rPr>
              <a:t>Les incontournables de la rentrée        </a:t>
            </a:r>
            <a:r>
              <a:rPr kumimoji="0" lang="fr-FR" sz="2400" b="1" i="0" u="none" strike="noStrike" kern="1200" cap="none" spc="0" normalizeH="0" baseline="0" noProof="0" dirty="0">
                <a:ln>
                  <a:noFill/>
                </a:ln>
                <a:solidFill>
                  <a:srgbClr val="002060"/>
                </a:solidFill>
                <a:effectLst/>
                <a:uLnTx/>
                <a:uFillTx/>
                <a:latin typeface="Now Bold"/>
                <a:ea typeface="+mn-ea"/>
                <a:cs typeface="Arial"/>
                <a:sym typeface="Arial"/>
              </a:rPr>
              <a:t>ANNÉE 2026-27</a:t>
            </a:r>
          </a:p>
        </p:txBody>
      </p:sp>
    </p:spTree>
    <p:extLst>
      <p:ext uri="{BB962C8B-B14F-4D97-AF65-F5344CB8AC3E}">
        <p14:creationId xmlns:p14="http://schemas.microsoft.com/office/powerpoint/2010/main" val="31409149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sp>
        <p:nvSpPr>
          <p:cNvPr id="487" name="Google Shape;487;g2fb177b75f6_0_0"/>
          <p:cNvSpPr txBox="1"/>
          <p:nvPr/>
        </p:nvSpPr>
        <p:spPr>
          <a:xfrm>
            <a:off x="585427" y="2377111"/>
            <a:ext cx="199500" cy="191700"/>
          </a:xfrm>
          <a:prstGeom prst="rect">
            <a:avLst/>
          </a:prstGeom>
          <a:noFill/>
          <a:ln>
            <a:noFill/>
          </a:ln>
        </p:spPr>
        <p:txBody>
          <a:bodyPr spcFirstLastPara="1" wrap="square" lIns="33850" tIns="33850" rIns="33850" bIns="33850" anchor="ctr" anchorCtr="0">
            <a:noAutofit/>
          </a:bodyPr>
          <a:lstStyle/>
          <a:p>
            <a:pPr marL="0" marR="0" lvl="0" indent="0" algn="ctr" rtl="0">
              <a:lnSpc>
                <a:spcPct val="77750"/>
              </a:lnSpc>
              <a:spcBef>
                <a:spcPts val="0"/>
              </a:spcBef>
              <a:spcAft>
                <a:spcPts val="0"/>
              </a:spcAft>
              <a:buNone/>
            </a:pPr>
            <a:endParaRPr lang="fr-FR" sz="1200" b="0" i="0" u="none" strike="noStrike" cap="none" noProof="0" dirty="0">
              <a:solidFill>
                <a:srgbClr val="000000"/>
              </a:solidFill>
              <a:latin typeface="Calibri"/>
              <a:ea typeface="Calibri"/>
              <a:cs typeface="Calibri"/>
              <a:sym typeface="Calibri"/>
            </a:endParaRPr>
          </a:p>
        </p:txBody>
      </p:sp>
      <p:sp>
        <p:nvSpPr>
          <p:cNvPr id="488" name="Google Shape;488;g2fb177b75f6_0_0"/>
          <p:cNvSpPr txBox="1"/>
          <p:nvPr/>
        </p:nvSpPr>
        <p:spPr>
          <a:xfrm>
            <a:off x="219353" y="1055041"/>
            <a:ext cx="10995000" cy="664797"/>
          </a:xfrm>
          <a:prstGeom prst="rect">
            <a:avLst/>
          </a:prstGeom>
          <a:noFill/>
          <a:ln>
            <a:noFill/>
          </a:ln>
        </p:spPr>
        <p:txBody>
          <a:bodyPr spcFirstLastPara="1" wrap="square" lIns="0" tIns="0" rIns="0" bIns="0" anchor="t" anchorCtr="0">
            <a:spAutoFit/>
          </a:bodyPr>
          <a:lstStyle/>
          <a:p>
            <a:pPr marL="0" marR="0" lvl="0" indent="0" algn="ctr" rtl="0">
              <a:lnSpc>
                <a:spcPct val="135000"/>
              </a:lnSpc>
              <a:spcBef>
                <a:spcPts val="0"/>
              </a:spcBef>
              <a:spcAft>
                <a:spcPts val="0"/>
              </a:spcAft>
              <a:buClr>
                <a:srgbClr val="E84910"/>
              </a:buClr>
              <a:buSzPts val="3200"/>
              <a:buFont typeface="Arial"/>
              <a:buNone/>
            </a:pPr>
            <a:r>
              <a:rPr lang="fr-FR" sz="3200" b="1" noProof="0" dirty="0">
                <a:solidFill>
                  <a:srgbClr val="E84910"/>
                </a:solidFill>
              </a:rPr>
              <a:t>Prise de licence: objectif 10.000</a:t>
            </a:r>
            <a:endParaRPr lang="fr-FR" noProof="0" dirty="0"/>
          </a:p>
        </p:txBody>
      </p:sp>
      <p:sp>
        <p:nvSpPr>
          <p:cNvPr id="489" name="Google Shape;489;g2fb177b75f6_0_0"/>
          <p:cNvSpPr/>
          <p:nvPr/>
        </p:nvSpPr>
        <p:spPr>
          <a:xfrm rot="7761903">
            <a:off x="-3281844" y="-3173006"/>
            <a:ext cx="4373941" cy="4373941"/>
          </a:xfrm>
          <a:custGeom>
            <a:avLst/>
            <a:gdLst/>
            <a:ahLst/>
            <a:cxnLst/>
            <a:rect l="l" t="t" r="r" b="b"/>
            <a:pathLst>
              <a:path w="6566182" h="6566182" extrusionOk="0">
                <a:moveTo>
                  <a:pt x="0" y="0"/>
                </a:moveTo>
                <a:lnTo>
                  <a:pt x="6566182" y="0"/>
                </a:lnTo>
                <a:lnTo>
                  <a:pt x="6566182" y="6566183"/>
                </a:lnTo>
                <a:lnTo>
                  <a:pt x="0" y="6566183"/>
                </a:lnTo>
                <a:lnTo>
                  <a:pt x="0" y="0"/>
                </a:lnTo>
                <a:close/>
              </a:path>
            </a:pathLst>
          </a:custGeom>
          <a:blipFill rotWithShape="1">
            <a:blip r:embed="rId3">
              <a:alphaModFix/>
            </a:blip>
            <a:stretch>
              <a:fillRect/>
            </a:stretch>
          </a:blipFill>
          <a:ln>
            <a:noFill/>
          </a:ln>
        </p:spPr>
        <p:txBody>
          <a:bodyPr/>
          <a:lstStyle/>
          <a:p>
            <a:endParaRPr lang="fr-FR" noProof="0" dirty="0"/>
          </a:p>
        </p:txBody>
      </p:sp>
      <p:sp>
        <p:nvSpPr>
          <p:cNvPr id="490" name="Google Shape;490;g2fb177b75f6_0_0"/>
          <p:cNvSpPr/>
          <p:nvPr/>
        </p:nvSpPr>
        <p:spPr>
          <a:xfrm rot="-3736890">
            <a:off x="10435176" y="4454380"/>
            <a:ext cx="4376251" cy="4376251"/>
          </a:xfrm>
          <a:custGeom>
            <a:avLst/>
            <a:gdLst/>
            <a:ahLst/>
            <a:cxnLst/>
            <a:rect l="l" t="t" r="r" b="b"/>
            <a:pathLst>
              <a:path w="6566182" h="6566182" extrusionOk="0">
                <a:moveTo>
                  <a:pt x="0" y="0"/>
                </a:moveTo>
                <a:lnTo>
                  <a:pt x="6566182" y="0"/>
                </a:lnTo>
                <a:lnTo>
                  <a:pt x="6566182" y="6566183"/>
                </a:lnTo>
                <a:lnTo>
                  <a:pt x="0" y="6566183"/>
                </a:lnTo>
                <a:lnTo>
                  <a:pt x="0" y="0"/>
                </a:lnTo>
                <a:close/>
              </a:path>
            </a:pathLst>
          </a:custGeom>
          <a:blipFill rotWithShape="1">
            <a:blip r:embed="rId3">
              <a:alphaModFix/>
            </a:blip>
            <a:stretch>
              <a:fillRect/>
            </a:stretch>
          </a:blipFill>
          <a:ln>
            <a:noFill/>
          </a:ln>
        </p:spPr>
        <p:txBody>
          <a:bodyPr/>
          <a:lstStyle/>
          <a:p>
            <a:endParaRPr lang="fr-FR" noProof="0" dirty="0"/>
          </a:p>
        </p:txBody>
      </p:sp>
      <p:sp>
        <p:nvSpPr>
          <p:cNvPr id="491" name="Google Shape;491;g2fb177b75f6_0_0"/>
          <p:cNvSpPr/>
          <p:nvPr/>
        </p:nvSpPr>
        <p:spPr>
          <a:xfrm>
            <a:off x="11214353" y="28773"/>
            <a:ext cx="978869" cy="978869"/>
          </a:xfrm>
          <a:custGeom>
            <a:avLst/>
            <a:gdLst/>
            <a:ahLst/>
            <a:cxnLst/>
            <a:rect l="l" t="t" r="r" b="b"/>
            <a:pathLst>
              <a:path w="1466471" h="1466471" extrusionOk="0">
                <a:moveTo>
                  <a:pt x="0" y="0"/>
                </a:moveTo>
                <a:lnTo>
                  <a:pt x="1466471" y="0"/>
                </a:lnTo>
                <a:lnTo>
                  <a:pt x="1466471" y="1466471"/>
                </a:lnTo>
                <a:lnTo>
                  <a:pt x="0" y="1466471"/>
                </a:lnTo>
                <a:lnTo>
                  <a:pt x="0" y="0"/>
                </a:lnTo>
                <a:close/>
              </a:path>
            </a:pathLst>
          </a:custGeom>
          <a:blipFill rotWithShape="1">
            <a:blip r:embed="rId4">
              <a:alphaModFix/>
            </a:blip>
            <a:stretch>
              <a:fillRect/>
            </a:stretch>
          </a:blipFill>
          <a:ln>
            <a:noFill/>
          </a:ln>
        </p:spPr>
        <p:txBody>
          <a:bodyPr/>
          <a:lstStyle/>
          <a:p>
            <a:endParaRPr lang="fr-FR" noProof="0" dirty="0"/>
          </a:p>
        </p:txBody>
      </p:sp>
      <p:sp>
        <p:nvSpPr>
          <p:cNvPr id="2" name="ZoneTexte 1">
            <a:extLst>
              <a:ext uri="{FF2B5EF4-FFF2-40B4-BE49-F238E27FC236}">
                <a16:creationId xmlns:a16="http://schemas.microsoft.com/office/drawing/2014/main" id="{457192F1-E13B-46A4-3443-97494106A3C0}"/>
              </a:ext>
            </a:extLst>
          </p:cNvPr>
          <p:cNvSpPr txBox="1"/>
          <p:nvPr/>
        </p:nvSpPr>
        <p:spPr>
          <a:xfrm>
            <a:off x="784927" y="1809473"/>
            <a:ext cx="10680724" cy="4431983"/>
          </a:xfrm>
          <a:prstGeom prst="rect">
            <a:avLst/>
          </a:prstGeom>
          <a:noFill/>
        </p:spPr>
        <p:txBody>
          <a:bodyPr wrap="square" rtlCol="0">
            <a:spAutoFit/>
          </a:bodyPr>
          <a:lstStyle/>
          <a:p>
            <a:endParaRPr lang="fr-FR" sz="1800" noProof="0" dirty="0"/>
          </a:p>
          <a:p>
            <a:r>
              <a:rPr lang="fr-FR" sz="2400" b="1" noProof="0" dirty="0">
                <a:solidFill>
                  <a:srgbClr val="FF0000"/>
                </a:solidFill>
              </a:rPr>
              <a:t>		</a:t>
            </a:r>
            <a:r>
              <a:rPr lang="fr-FR" sz="2400" b="1" noProof="0" dirty="0">
                <a:highlight>
                  <a:srgbClr val="FFFF00"/>
                </a:highlight>
              </a:rPr>
              <a:t>Que recouvre l’idée de « prise de licence » au sein des AS?</a:t>
            </a:r>
          </a:p>
          <a:p>
            <a:endParaRPr lang="fr-FR" sz="2400" b="1" noProof="0" dirty="0">
              <a:highlight>
                <a:srgbClr val="FFFF00"/>
              </a:highlight>
            </a:endParaRPr>
          </a:p>
          <a:p>
            <a:r>
              <a:rPr lang="fr-FR" sz="2400" noProof="0" dirty="0"/>
              <a:t>- </a:t>
            </a:r>
            <a:r>
              <a:rPr lang="fr-FR" sz="2400" b="1" i="1" noProof="0" dirty="0"/>
              <a:t>ARTICLE 1 -2-2 du RI de l’UNSS: </a:t>
            </a:r>
            <a:r>
              <a:rPr lang="fr-FR" sz="2400" noProof="0" dirty="0"/>
              <a:t>« les élèves ayant volontairement adhéré à l'association sportive de cet établissement, constituée et affiliée selon les dispositions de l'article I.1.1, doivent prendre une licence UNSS. »</a:t>
            </a:r>
          </a:p>
          <a:p>
            <a:endParaRPr lang="fr-FR" sz="2400" noProof="0" dirty="0"/>
          </a:p>
          <a:p>
            <a:pPr marL="342900" indent="-342900">
              <a:buFontTx/>
              <a:buChar char="-"/>
            </a:pPr>
            <a:r>
              <a:rPr lang="fr-FR" sz="2400" noProof="0" dirty="0"/>
              <a:t>La cotisation: premier pas dans l’engagement associatif</a:t>
            </a:r>
          </a:p>
          <a:p>
            <a:pPr marL="342900" indent="-342900">
              <a:buFontTx/>
              <a:buChar char="-"/>
            </a:pPr>
            <a:r>
              <a:rPr lang="fr-FR" sz="2400" noProof="0" dirty="0"/>
              <a:t>Conséquences financières pour l’AS?</a:t>
            </a:r>
          </a:p>
          <a:p>
            <a:pPr marL="342900" indent="-342900">
              <a:buFontTx/>
              <a:buChar char="-"/>
            </a:pPr>
            <a:r>
              <a:rPr lang="fr-FR" sz="2400" noProof="0" dirty="0"/>
              <a:t>Interroger la fréquence de participation des élèves</a:t>
            </a:r>
          </a:p>
          <a:p>
            <a:endParaRPr lang="fr-FR" sz="2400" noProof="0" dirty="0"/>
          </a:p>
          <a:p>
            <a:r>
              <a:rPr lang="fr-FR" sz="2400" b="1" noProof="0" dirty="0"/>
              <a:t>                                Doit-on  « s’ empêcher » de licencier?</a:t>
            </a:r>
            <a:r>
              <a:rPr lang="fr-FR" sz="1800" b="1" noProof="0" dirty="0">
                <a:solidFill>
                  <a:srgbClr val="FF0000"/>
                </a:solidFill>
              </a:rPr>
              <a:t>		</a:t>
            </a:r>
            <a:endParaRPr lang="fr-FR" sz="1800" noProof="0" dirty="0"/>
          </a:p>
        </p:txBody>
      </p:sp>
      <p:sp>
        <p:nvSpPr>
          <p:cNvPr id="6" name="Flèche : droite 5">
            <a:extLst>
              <a:ext uri="{FF2B5EF4-FFF2-40B4-BE49-F238E27FC236}">
                <a16:creationId xmlns:a16="http://schemas.microsoft.com/office/drawing/2014/main" id="{4EBF3400-413B-FEED-574F-8F8208FAB2C2}"/>
              </a:ext>
            </a:extLst>
          </p:cNvPr>
          <p:cNvSpPr/>
          <p:nvPr/>
        </p:nvSpPr>
        <p:spPr>
          <a:xfrm>
            <a:off x="1147647" y="5830946"/>
            <a:ext cx="1670756" cy="440224"/>
          </a:xfrm>
          <a:prstGeom prst="rightArrow">
            <a:avLst/>
          </a:prstGeom>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pic>
        <p:nvPicPr>
          <p:cNvPr id="4" name="Image 3">
            <a:extLst>
              <a:ext uri="{FF2B5EF4-FFF2-40B4-BE49-F238E27FC236}">
                <a16:creationId xmlns:a16="http://schemas.microsoft.com/office/drawing/2014/main" id="{E7096163-66CD-424A-BD6A-BC650D5F2A3C}"/>
              </a:ext>
            </a:extLst>
          </p:cNvPr>
          <p:cNvPicPr>
            <a:picLocks noChangeAspect="1"/>
          </p:cNvPicPr>
          <p:nvPr/>
        </p:nvPicPr>
        <p:blipFill>
          <a:blip r:embed="rId5"/>
          <a:stretch>
            <a:fillRect/>
          </a:stretch>
        </p:blipFill>
        <p:spPr>
          <a:xfrm>
            <a:off x="0" y="253210"/>
            <a:ext cx="10998137" cy="859611"/>
          </a:xfrm>
          <a:prstGeom prst="rect">
            <a:avLst/>
          </a:prstGeom>
        </p:spPr>
      </p:pic>
    </p:spTree>
    <p:extLst>
      <p:ext uri="{BB962C8B-B14F-4D97-AF65-F5344CB8AC3E}">
        <p14:creationId xmlns:p14="http://schemas.microsoft.com/office/powerpoint/2010/main" val="17299263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86">
          <a:extLst>
            <a:ext uri="{FF2B5EF4-FFF2-40B4-BE49-F238E27FC236}">
              <a16:creationId xmlns:a16="http://schemas.microsoft.com/office/drawing/2014/main" id="{371EF736-2528-509D-216D-08C09A005693}"/>
            </a:ext>
          </a:extLst>
        </p:cNvPr>
        <p:cNvGrpSpPr/>
        <p:nvPr/>
      </p:nvGrpSpPr>
      <p:grpSpPr>
        <a:xfrm>
          <a:off x="0" y="0"/>
          <a:ext cx="0" cy="0"/>
          <a:chOff x="0" y="0"/>
          <a:chExt cx="0" cy="0"/>
        </a:xfrm>
      </p:grpSpPr>
      <p:sp>
        <p:nvSpPr>
          <p:cNvPr id="487" name="Google Shape;487;g2fb177b75f6_0_0">
            <a:extLst>
              <a:ext uri="{FF2B5EF4-FFF2-40B4-BE49-F238E27FC236}">
                <a16:creationId xmlns:a16="http://schemas.microsoft.com/office/drawing/2014/main" id="{260A78B9-3704-99F8-EA09-C1303BA537A5}"/>
              </a:ext>
            </a:extLst>
          </p:cNvPr>
          <p:cNvSpPr txBox="1"/>
          <p:nvPr/>
        </p:nvSpPr>
        <p:spPr>
          <a:xfrm>
            <a:off x="585427" y="2377111"/>
            <a:ext cx="199500" cy="191700"/>
          </a:xfrm>
          <a:prstGeom prst="rect">
            <a:avLst/>
          </a:prstGeom>
          <a:noFill/>
          <a:ln>
            <a:noFill/>
          </a:ln>
        </p:spPr>
        <p:txBody>
          <a:bodyPr spcFirstLastPara="1" wrap="square" lIns="33850" tIns="33850" rIns="33850" bIns="33850" anchor="ctr" anchorCtr="0">
            <a:noAutofit/>
          </a:bodyPr>
          <a:lstStyle/>
          <a:p>
            <a:pPr marL="0" marR="0" lvl="0" indent="0" algn="ctr" rtl="0">
              <a:lnSpc>
                <a:spcPct val="77750"/>
              </a:lnSpc>
              <a:spcBef>
                <a:spcPts val="0"/>
              </a:spcBef>
              <a:spcAft>
                <a:spcPts val="0"/>
              </a:spcAft>
              <a:buNone/>
            </a:pPr>
            <a:endParaRPr lang="fr-FR" sz="1200" b="0" i="0" u="none" strike="noStrike" cap="none" noProof="0" dirty="0">
              <a:solidFill>
                <a:srgbClr val="000000"/>
              </a:solidFill>
              <a:latin typeface="Calibri"/>
              <a:ea typeface="Calibri"/>
              <a:cs typeface="Calibri"/>
              <a:sym typeface="Calibri"/>
            </a:endParaRPr>
          </a:p>
        </p:txBody>
      </p:sp>
      <p:sp>
        <p:nvSpPr>
          <p:cNvPr id="489" name="Google Shape;489;g2fb177b75f6_0_0">
            <a:extLst>
              <a:ext uri="{FF2B5EF4-FFF2-40B4-BE49-F238E27FC236}">
                <a16:creationId xmlns:a16="http://schemas.microsoft.com/office/drawing/2014/main" id="{C721BD8D-476E-A357-99D4-BC214C9061F6}"/>
              </a:ext>
            </a:extLst>
          </p:cNvPr>
          <p:cNvSpPr/>
          <p:nvPr/>
        </p:nvSpPr>
        <p:spPr>
          <a:xfrm rot="7761903">
            <a:off x="-3281844" y="-3173006"/>
            <a:ext cx="4373941" cy="4373941"/>
          </a:xfrm>
          <a:custGeom>
            <a:avLst/>
            <a:gdLst/>
            <a:ahLst/>
            <a:cxnLst/>
            <a:rect l="l" t="t" r="r" b="b"/>
            <a:pathLst>
              <a:path w="6566182" h="6566182" extrusionOk="0">
                <a:moveTo>
                  <a:pt x="0" y="0"/>
                </a:moveTo>
                <a:lnTo>
                  <a:pt x="6566182" y="0"/>
                </a:lnTo>
                <a:lnTo>
                  <a:pt x="6566182" y="6566183"/>
                </a:lnTo>
                <a:lnTo>
                  <a:pt x="0" y="6566183"/>
                </a:lnTo>
                <a:lnTo>
                  <a:pt x="0" y="0"/>
                </a:lnTo>
                <a:close/>
              </a:path>
            </a:pathLst>
          </a:custGeom>
          <a:blipFill rotWithShape="1">
            <a:blip r:embed="rId3">
              <a:alphaModFix/>
            </a:blip>
            <a:stretch>
              <a:fillRect/>
            </a:stretch>
          </a:blipFill>
          <a:ln>
            <a:noFill/>
          </a:ln>
        </p:spPr>
        <p:txBody>
          <a:bodyPr/>
          <a:lstStyle/>
          <a:p>
            <a:endParaRPr lang="fr-FR" noProof="0" dirty="0"/>
          </a:p>
        </p:txBody>
      </p:sp>
      <p:sp>
        <p:nvSpPr>
          <p:cNvPr id="490" name="Google Shape;490;g2fb177b75f6_0_0">
            <a:extLst>
              <a:ext uri="{FF2B5EF4-FFF2-40B4-BE49-F238E27FC236}">
                <a16:creationId xmlns:a16="http://schemas.microsoft.com/office/drawing/2014/main" id="{D4D21EC3-780E-236C-34D0-D66E7F846BA8}"/>
              </a:ext>
            </a:extLst>
          </p:cNvPr>
          <p:cNvSpPr/>
          <p:nvPr/>
        </p:nvSpPr>
        <p:spPr>
          <a:xfrm rot="-3736890">
            <a:off x="10435176" y="4454380"/>
            <a:ext cx="4376251" cy="4376251"/>
          </a:xfrm>
          <a:custGeom>
            <a:avLst/>
            <a:gdLst/>
            <a:ahLst/>
            <a:cxnLst/>
            <a:rect l="l" t="t" r="r" b="b"/>
            <a:pathLst>
              <a:path w="6566182" h="6566182" extrusionOk="0">
                <a:moveTo>
                  <a:pt x="0" y="0"/>
                </a:moveTo>
                <a:lnTo>
                  <a:pt x="6566182" y="0"/>
                </a:lnTo>
                <a:lnTo>
                  <a:pt x="6566182" y="6566183"/>
                </a:lnTo>
                <a:lnTo>
                  <a:pt x="0" y="6566183"/>
                </a:lnTo>
                <a:lnTo>
                  <a:pt x="0" y="0"/>
                </a:lnTo>
                <a:close/>
              </a:path>
            </a:pathLst>
          </a:custGeom>
          <a:blipFill rotWithShape="1">
            <a:blip r:embed="rId3">
              <a:alphaModFix/>
            </a:blip>
            <a:stretch>
              <a:fillRect/>
            </a:stretch>
          </a:blipFill>
          <a:ln>
            <a:noFill/>
          </a:ln>
        </p:spPr>
        <p:txBody>
          <a:bodyPr/>
          <a:lstStyle/>
          <a:p>
            <a:endParaRPr lang="fr-FR" noProof="0" dirty="0"/>
          </a:p>
        </p:txBody>
      </p:sp>
      <p:sp>
        <p:nvSpPr>
          <p:cNvPr id="491" name="Google Shape;491;g2fb177b75f6_0_0">
            <a:extLst>
              <a:ext uri="{FF2B5EF4-FFF2-40B4-BE49-F238E27FC236}">
                <a16:creationId xmlns:a16="http://schemas.microsoft.com/office/drawing/2014/main" id="{4E7164EF-E230-693E-F2ED-391DC711FFE3}"/>
              </a:ext>
            </a:extLst>
          </p:cNvPr>
          <p:cNvSpPr/>
          <p:nvPr/>
        </p:nvSpPr>
        <p:spPr>
          <a:xfrm>
            <a:off x="11214353" y="28773"/>
            <a:ext cx="978869" cy="978869"/>
          </a:xfrm>
          <a:custGeom>
            <a:avLst/>
            <a:gdLst/>
            <a:ahLst/>
            <a:cxnLst/>
            <a:rect l="l" t="t" r="r" b="b"/>
            <a:pathLst>
              <a:path w="1466471" h="1466471" extrusionOk="0">
                <a:moveTo>
                  <a:pt x="0" y="0"/>
                </a:moveTo>
                <a:lnTo>
                  <a:pt x="1466471" y="0"/>
                </a:lnTo>
                <a:lnTo>
                  <a:pt x="1466471" y="1466471"/>
                </a:lnTo>
                <a:lnTo>
                  <a:pt x="0" y="1466471"/>
                </a:lnTo>
                <a:lnTo>
                  <a:pt x="0" y="0"/>
                </a:lnTo>
                <a:close/>
              </a:path>
            </a:pathLst>
          </a:custGeom>
          <a:blipFill rotWithShape="1">
            <a:blip r:embed="rId4">
              <a:alphaModFix/>
            </a:blip>
            <a:stretch>
              <a:fillRect/>
            </a:stretch>
          </a:blipFill>
          <a:ln>
            <a:noFill/>
          </a:ln>
        </p:spPr>
        <p:txBody>
          <a:bodyPr/>
          <a:lstStyle/>
          <a:p>
            <a:endParaRPr lang="fr-FR" noProof="0" dirty="0"/>
          </a:p>
        </p:txBody>
      </p:sp>
      <p:sp>
        <p:nvSpPr>
          <p:cNvPr id="6" name="Flèche : droite 5">
            <a:extLst>
              <a:ext uri="{FF2B5EF4-FFF2-40B4-BE49-F238E27FC236}">
                <a16:creationId xmlns:a16="http://schemas.microsoft.com/office/drawing/2014/main" id="{2650C29D-1520-7322-3850-26658ADE499E}"/>
              </a:ext>
            </a:extLst>
          </p:cNvPr>
          <p:cNvSpPr/>
          <p:nvPr/>
        </p:nvSpPr>
        <p:spPr>
          <a:xfrm>
            <a:off x="585427" y="5230075"/>
            <a:ext cx="1670756" cy="440224"/>
          </a:xfrm>
          <a:prstGeom prst="rightArrow">
            <a:avLst/>
          </a:prstGeom>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pic>
        <p:nvPicPr>
          <p:cNvPr id="4" name="Image 3">
            <a:extLst>
              <a:ext uri="{FF2B5EF4-FFF2-40B4-BE49-F238E27FC236}">
                <a16:creationId xmlns:a16="http://schemas.microsoft.com/office/drawing/2014/main" id="{AFF3116A-73BF-3FBA-7A14-6D3000BC0446}"/>
              </a:ext>
            </a:extLst>
          </p:cNvPr>
          <p:cNvPicPr>
            <a:picLocks noChangeAspect="1"/>
          </p:cNvPicPr>
          <p:nvPr/>
        </p:nvPicPr>
        <p:blipFill>
          <a:blip r:embed="rId5"/>
          <a:stretch>
            <a:fillRect/>
          </a:stretch>
        </p:blipFill>
        <p:spPr>
          <a:xfrm>
            <a:off x="0" y="253210"/>
            <a:ext cx="10998137" cy="859611"/>
          </a:xfrm>
          <a:prstGeom prst="rect">
            <a:avLst/>
          </a:prstGeom>
        </p:spPr>
      </p:pic>
      <p:sp>
        <p:nvSpPr>
          <p:cNvPr id="3" name="ZoneTexte 2">
            <a:extLst>
              <a:ext uri="{FF2B5EF4-FFF2-40B4-BE49-F238E27FC236}">
                <a16:creationId xmlns:a16="http://schemas.microsoft.com/office/drawing/2014/main" id="{056B9CAF-57AF-F3C8-D285-8D6C34713F60}"/>
              </a:ext>
            </a:extLst>
          </p:cNvPr>
          <p:cNvSpPr txBox="1"/>
          <p:nvPr/>
        </p:nvSpPr>
        <p:spPr>
          <a:xfrm>
            <a:off x="1056207" y="1668882"/>
            <a:ext cx="9675524" cy="3046988"/>
          </a:xfrm>
          <a:prstGeom prst="rect">
            <a:avLst/>
          </a:prstGeom>
          <a:noFill/>
        </p:spPr>
        <p:txBody>
          <a:bodyPr wrap="square" rtlCol="0">
            <a:spAutoFit/>
          </a:bodyPr>
          <a:lstStyle/>
          <a:p>
            <a:r>
              <a:rPr lang="fr-FR" sz="2400" b="1" noProof="0" dirty="0"/>
              <a:t>Comprendre la dynamique du territoire:</a:t>
            </a:r>
          </a:p>
          <a:p>
            <a:endParaRPr lang="fr-FR" sz="2400" b="1" noProof="0" dirty="0"/>
          </a:p>
          <a:p>
            <a:r>
              <a:rPr lang="fr-FR" sz="1800" noProof="0" dirty="0"/>
              <a:t>-    participer à la vie associative (AG district, réunions, formations…)</a:t>
            </a:r>
          </a:p>
          <a:p>
            <a:pPr marL="285750" indent="-285750">
              <a:buFontTx/>
              <a:buChar char="-"/>
            </a:pPr>
            <a:r>
              <a:rPr lang="fr-FR" sz="1800" noProof="0" dirty="0"/>
              <a:t>Fonctionnement du district et de son projet: les 4 actions prioritaires (sport partagé, lutte contre les violences, sport et filles, trail de district)</a:t>
            </a:r>
          </a:p>
          <a:p>
            <a:pPr marL="285750" indent="-285750">
              <a:buFontTx/>
              <a:buChar char="-"/>
            </a:pPr>
            <a:r>
              <a:rPr lang="fr-FR" sz="1800" noProof="0" dirty="0"/>
              <a:t>Projet académique: participation aux 4 actions emblématiques (JNSS, le CROSS, la Mahoraise, la SOP)</a:t>
            </a:r>
          </a:p>
          <a:p>
            <a:pPr marL="285750" indent="-285750">
              <a:buFontTx/>
              <a:buChar char="-"/>
            </a:pPr>
            <a:r>
              <a:rPr lang="fr-FR" sz="1800" noProof="0" dirty="0"/>
              <a:t>Les priorités sportives (accompagnement financier pour la qualification aux CF): SPMA- Jeux de l’UNSS </a:t>
            </a:r>
          </a:p>
          <a:p>
            <a:pPr marL="285750" indent="-285750">
              <a:buFontTx/>
              <a:buChar char="-"/>
            </a:pPr>
            <a:r>
              <a:rPr lang="fr-FR" sz="1800" noProof="0" dirty="0"/>
              <a:t>Programme VGR : jeunes écoresponsables- jeunes reporters</a:t>
            </a:r>
          </a:p>
        </p:txBody>
      </p:sp>
      <p:sp>
        <p:nvSpPr>
          <p:cNvPr id="5" name="ZoneTexte 4">
            <a:extLst>
              <a:ext uri="{FF2B5EF4-FFF2-40B4-BE49-F238E27FC236}">
                <a16:creationId xmlns:a16="http://schemas.microsoft.com/office/drawing/2014/main" id="{5E0947BD-FF15-F514-46DD-D3CCCF6930EE}"/>
              </a:ext>
            </a:extLst>
          </p:cNvPr>
          <p:cNvSpPr txBox="1"/>
          <p:nvPr/>
        </p:nvSpPr>
        <p:spPr>
          <a:xfrm>
            <a:off x="2344189" y="5127021"/>
            <a:ext cx="8969432" cy="646331"/>
          </a:xfrm>
          <a:prstGeom prst="rect">
            <a:avLst/>
          </a:prstGeom>
          <a:noFill/>
        </p:spPr>
        <p:txBody>
          <a:bodyPr wrap="square" rtlCol="0">
            <a:spAutoFit/>
          </a:bodyPr>
          <a:lstStyle/>
          <a:p>
            <a:r>
              <a:rPr lang="fr-FR" sz="1800" b="1" noProof="0" dirty="0"/>
              <a:t>Chaque AS est un maillon indispensable du fonctionnement de l’UNSS sur le territoire, notamment dans l’équilibre des districts</a:t>
            </a:r>
          </a:p>
        </p:txBody>
      </p:sp>
    </p:spTree>
    <p:extLst>
      <p:ext uri="{BB962C8B-B14F-4D97-AF65-F5344CB8AC3E}">
        <p14:creationId xmlns:p14="http://schemas.microsoft.com/office/powerpoint/2010/main" val="18010488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86">
          <a:extLst>
            <a:ext uri="{FF2B5EF4-FFF2-40B4-BE49-F238E27FC236}">
              <a16:creationId xmlns:a16="http://schemas.microsoft.com/office/drawing/2014/main" id="{704B9254-A581-4F51-45BE-6F6C0D8E6A3D}"/>
            </a:ext>
          </a:extLst>
        </p:cNvPr>
        <p:cNvGrpSpPr/>
        <p:nvPr/>
      </p:nvGrpSpPr>
      <p:grpSpPr>
        <a:xfrm>
          <a:off x="0" y="0"/>
          <a:ext cx="0" cy="0"/>
          <a:chOff x="0" y="0"/>
          <a:chExt cx="0" cy="0"/>
        </a:xfrm>
      </p:grpSpPr>
      <p:sp>
        <p:nvSpPr>
          <p:cNvPr id="487" name="Google Shape;487;g2fb177b75f6_0_0">
            <a:extLst>
              <a:ext uri="{FF2B5EF4-FFF2-40B4-BE49-F238E27FC236}">
                <a16:creationId xmlns:a16="http://schemas.microsoft.com/office/drawing/2014/main" id="{B0F9B95C-3D84-C5D7-C665-4C412B295B33}"/>
              </a:ext>
            </a:extLst>
          </p:cNvPr>
          <p:cNvSpPr txBox="1"/>
          <p:nvPr/>
        </p:nvSpPr>
        <p:spPr>
          <a:xfrm>
            <a:off x="585427" y="2377111"/>
            <a:ext cx="199500" cy="191700"/>
          </a:xfrm>
          <a:prstGeom prst="rect">
            <a:avLst/>
          </a:prstGeom>
          <a:noFill/>
          <a:ln>
            <a:noFill/>
          </a:ln>
        </p:spPr>
        <p:txBody>
          <a:bodyPr spcFirstLastPara="1" wrap="square" lIns="33850" tIns="33850" rIns="33850" bIns="33850" anchor="ctr" anchorCtr="0">
            <a:noAutofit/>
          </a:bodyPr>
          <a:lstStyle/>
          <a:p>
            <a:pPr marL="0" marR="0" lvl="0" indent="0" algn="ctr" rtl="0">
              <a:lnSpc>
                <a:spcPct val="77750"/>
              </a:lnSpc>
              <a:spcBef>
                <a:spcPts val="0"/>
              </a:spcBef>
              <a:spcAft>
                <a:spcPts val="0"/>
              </a:spcAft>
              <a:buNone/>
            </a:pPr>
            <a:endParaRPr lang="fr-FR" sz="1200" b="0" i="0" u="none" strike="noStrike" cap="none" noProof="0" dirty="0">
              <a:solidFill>
                <a:srgbClr val="000000"/>
              </a:solidFill>
              <a:latin typeface="Calibri"/>
              <a:ea typeface="Calibri"/>
              <a:cs typeface="Calibri"/>
              <a:sym typeface="Calibri"/>
            </a:endParaRPr>
          </a:p>
        </p:txBody>
      </p:sp>
      <p:sp>
        <p:nvSpPr>
          <p:cNvPr id="489" name="Google Shape;489;g2fb177b75f6_0_0">
            <a:extLst>
              <a:ext uri="{FF2B5EF4-FFF2-40B4-BE49-F238E27FC236}">
                <a16:creationId xmlns:a16="http://schemas.microsoft.com/office/drawing/2014/main" id="{BE55F4C8-0AE2-9550-E3FE-DBA9BAE127F2}"/>
              </a:ext>
            </a:extLst>
          </p:cNvPr>
          <p:cNvSpPr/>
          <p:nvPr/>
        </p:nvSpPr>
        <p:spPr>
          <a:xfrm rot="7761903">
            <a:off x="-3281844" y="-3173006"/>
            <a:ext cx="4373941" cy="4373941"/>
          </a:xfrm>
          <a:custGeom>
            <a:avLst/>
            <a:gdLst/>
            <a:ahLst/>
            <a:cxnLst/>
            <a:rect l="l" t="t" r="r" b="b"/>
            <a:pathLst>
              <a:path w="6566182" h="6566182" extrusionOk="0">
                <a:moveTo>
                  <a:pt x="0" y="0"/>
                </a:moveTo>
                <a:lnTo>
                  <a:pt x="6566182" y="0"/>
                </a:lnTo>
                <a:lnTo>
                  <a:pt x="6566182" y="6566183"/>
                </a:lnTo>
                <a:lnTo>
                  <a:pt x="0" y="6566183"/>
                </a:lnTo>
                <a:lnTo>
                  <a:pt x="0" y="0"/>
                </a:lnTo>
                <a:close/>
              </a:path>
            </a:pathLst>
          </a:custGeom>
          <a:blipFill rotWithShape="1">
            <a:blip r:embed="rId3">
              <a:alphaModFix/>
            </a:blip>
            <a:stretch>
              <a:fillRect/>
            </a:stretch>
          </a:blipFill>
          <a:ln>
            <a:noFill/>
          </a:ln>
        </p:spPr>
        <p:txBody>
          <a:bodyPr/>
          <a:lstStyle/>
          <a:p>
            <a:endParaRPr lang="fr-FR" noProof="0" dirty="0"/>
          </a:p>
        </p:txBody>
      </p:sp>
      <p:sp>
        <p:nvSpPr>
          <p:cNvPr id="490" name="Google Shape;490;g2fb177b75f6_0_0">
            <a:extLst>
              <a:ext uri="{FF2B5EF4-FFF2-40B4-BE49-F238E27FC236}">
                <a16:creationId xmlns:a16="http://schemas.microsoft.com/office/drawing/2014/main" id="{A052FE72-299C-EB2B-36F9-107D5A8D163E}"/>
              </a:ext>
            </a:extLst>
          </p:cNvPr>
          <p:cNvSpPr/>
          <p:nvPr/>
        </p:nvSpPr>
        <p:spPr>
          <a:xfrm rot="-3736890">
            <a:off x="10435176" y="4454380"/>
            <a:ext cx="4376251" cy="4376251"/>
          </a:xfrm>
          <a:custGeom>
            <a:avLst/>
            <a:gdLst/>
            <a:ahLst/>
            <a:cxnLst/>
            <a:rect l="l" t="t" r="r" b="b"/>
            <a:pathLst>
              <a:path w="6566182" h="6566182" extrusionOk="0">
                <a:moveTo>
                  <a:pt x="0" y="0"/>
                </a:moveTo>
                <a:lnTo>
                  <a:pt x="6566182" y="0"/>
                </a:lnTo>
                <a:lnTo>
                  <a:pt x="6566182" y="6566183"/>
                </a:lnTo>
                <a:lnTo>
                  <a:pt x="0" y="6566183"/>
                </a:lnTo>
                <a:lnTo>
                  <a:pt x="0" y="0"/>
                </a:lnTo>
                <a:close/>
              </a:path>
            </a:pathLst>
          </a:custGeom>
          <a:blipFill rotWithShape="1">
            <a:blip r:embed="rId3">
              <a:alphaModFix/>
            </a:blip>
            <a:stretch>
              <a:fillRect/>
            </a:stretch>
          </a:blipFill>
          <a:ln>
            <a:noFill/>
          </a:ln>
        </p:spPr>
        <p:txBody>
          <a:bodyPr/>
          <a:lstStyle/>
          <a:p>
            <a:endParaRPr lang="fr-FR" noProof="0" dirty="0"/>
          </a:p>
        </p:txBody>
      </p:sp>
      <p:sp>
        <p:nvSpPr>
          <p:cNvPr id="491" name="Google Shape;491;g2fb177b75f6_0_0">
            <a:extLst>
              <a:ext uri="{FF2B5EF4-FFF2-40B4-BE49-F238E27FC236}">
                <a16:creationId xmlns:a16="http://schemas.microsoft.com/office/drawing/2014/main" id="{3124359C-F6A2-91CD-A085-83E72E83647F}"/>
              </a:ext>
            </a:extLst>
          </p:cNvPr>
          <p:cNvSpPr/>
          <p:nvPr/>
        </p:nvSpPr>
        <p:spPr>
          <a:xfrm>
            <a:off x="11214353" y="28773"/>
            <a:ext cx="978869" cy="978869"/>
          </a:xfrm>
          <a:custGeom>
            <a:avLst/>
            <a:gdLst/>
            <a:ahLst/>
            <a:cxnLst/>
            <a:rect l="l" t="t" r="r" b="b"/>
            <a:pathLst>
              <a:path w="1466471" h="1466471" extrusionOk="0">
                <a:moveTo>
                  <a:pt x="0" y="0"/>
                </a:moveTo>
                <a:lnTo>
                  <a:pt x="1466471" y="0"/>
                </a:lnTo>
                <a:lnTo>
                  <a:pt x="1466471" y="1466471"/>
                </a:lnTo>
                <a:lnTo>
                  <a:pt x="0" y="1466471"/>
                </a:lnTo>
                <a:lnTo>
                  <a:pt x="0" y="0"/>
                </a:lnTo>
                <a:close/>
              </a:path>
            </a:pathLst>
          </a:custGeom>
          <a:blipFill rotWithShape="1">
            <a:blip r:embed="rId4">
              <a:alphaModFix/>
            </a:blip>
            <a:stretch>
              <a:fillRect/>
            </a:stretch>
          </a:blipFill>
          <a:ln>
            <a:noFill/>
          </a:ln>
        </p:spPr>
        <p:txBody>
          <a:bodyPr/>
          <a:lstStyle/>
          <a:p>
            <a:endParaRPr lang="fr-FR" noProof="0" dirty="0"/>
          </a:p>
        </p:txBody>
      </p:sp>
      <p:pic>
        <p:nvPicPr>
          <p:cNvPr id="4" name="Image 3">
            <a:extLst>
              <a:ext uri="{FF2B5EF4-FFF2-40B4-BE49-F238E27FC236}">
                <a16:creationId xmlns:a16="http://schemas.microsoft.com/office/drawing/2014/main" id="{862FDE2F-7717-E33F-30D9-5810833F56C3}"/>
              </a:ext>
            </a:extLst>
          </p:cNvPr>
          <p:cNvPicPr>
            <a:picLocks noChangeAspect="1"/>
          </p:cNvPicPr>
          <p:nvPr/>
        </p:nvPicPr>
        <p:blipFill>
          <a:blip r:embed="rId5"/>
          <a:stretch>
            <a:fillRect/>
          </a:stretch>
        </p:blipFill>
        <p:spPr>
          <a:xfrm>
            <a:off x="0" y="253210"/>
            <a:ext cx="10998137" cy="859611"/>
          </a:xfrm>
          <a:prstGeom prst="rect">
            <a:avLst/>
          </a:prstGeom>
        </p:spPr>
      </p:pic>
      <p:sp>
        <p:nvSpPr>
          <p:cNvPr id="3" name="ZoneTexte 2">
            <a:extLst>
              <a:ext uri="{FF2B5EF4-FFF2-40B4-BE49-F238E27FC236}">
                <a16:creationId xmlns:a16="http://schemas.microsoft.com/office/drawing/2014/main" id="{C13CFB97-5FC8-EE6D-AFB6-CE13434FFDB1}"/>
              </a:ext>
            </a:extLst>
          </p:cNvPr>
          <p:cNvSpPr txBox="1"/>
          <p:nvPr/>
        </p:nvSpPr>
        <p:spPr>
          <a:xfrm>
            <a:off x="948141" y="1752010"/>
            <a:ext cx="9675524" cy="4832092"/>
          </a:xfrm>
          <a:prstGeom prst="rect">
            <a:avLst/>
          </a:prstGeom>
          <a:noFill/>
        </p:spPr>
        <p:txBody>
          <a:bodyPr wrap="square" rtlCol="0">
            <a:spAutoFit/>
          </a:bodyPr>
          <a:lstStyle/>
          <a:p>
            <a:r>
              <a:rPr lang="fr-FR" b="1" dirty="0">
                <a:solidFill>
                  <a:schemeClr val="accent1"/>
                </a:solidFill>
              </a:rPr>
              <a:t>* Effacement automatique de tous les accompagnateurs sur OPUSS </a:t>
            </a:r>
            <a:r>
              <a:rPr lang="fr-FR" dirty="0">
                <a:solidFill>
                  <a:schemeClr val="accent1"/>
                </a:solidFill>
              </a:rPr>
              <a:t>: </a:t>
            </a:r>
            <a:r>
              <a:rPr lang="fr-FR" dirty="0"/>
              <a:t>Obligation pour chaque AS de </a:t>
            </a:r>
            <a:r>
              <a:rPr lang="fr-FR" b="1" dirty="0"/>
              <a:t>(re)créer une </a:t>
            </a:r>
            <a:r>
              <a:rPr lang="fr-FR" b="1" dirty="0" err="1"/>
              <a:t>fiche“accompagnateur</a:t>
            </a:r>
            <a:r>
              <a:rPr lang="fr-FR" b="1" dirty="0"/>
              <a:t>” </a:t>
            </a:r>
            <a:r>
              <a:rPr lang="fr-FR" dirty="0"/>
              <a:t>et de rentrer les informations sur OPUSS pour chaque accompagnateur de l’AS.</a:t>
            </a:r>
          </a:p>
          <a:p>
            <a:r>
              <a:rPr lang="fr-FR" dirty="0"/>
              <a:t>Merci d’accorder la plus grande vigilance à la saisie des informations (orthographe, date de naissance…).</a:t>
            </a:r>
          </a:p>
          <a:p>
            <a:r>
              <a:rPr lang="fr-FR" dirty="0"/>
              <a:t>En cas d’erreur empêchant le contrôle d’honorabilité de l’accompagnateur, un mail sera envoyé au chef d’établissement,</a:t>
            </a:r>
          </a:p>
          <a:p>
            <a:r>
              <a:rPr lang="fr-FR" dirty="0"/>
              <a:t>président de l’AS lui demandant de corriger les informations sur OPUSS.</a:t>
            </a:r>
          </a:p>
          <a:p>
            <a:endParaRPr lang="fr-FR" b="1" dirty="0"/>
          </a:p>
          <a:p>
            <a:r>
              <a:rPr lang="fr-FR" b="1" dirty="0">
                <a:solidFill>
                  <a:schemeClr val="accent1"/>
                </a:solidFill>
              </a:rPr>
              <a:t>* Création obligatoire d’une licence UNSS pour tous les accompagnateurs d’AS </a:t>
            </a:r>
            <a:r>
              <a:rPr lang="fr-FR" dirty="0"/>
              <a:t>pour pouvoir effectuer le contrôle d’honorabilité</a:t>
            </a:r>
          </a:p>
          <a:p>
            <a:r>
              <a:rPr lang="fr-FR" dirty="0"/>
              <a:t>(Article 2 RFSA). NB : les professeurs d’EPS ne sont pas des accompagnateurs d’AS.</a:t>
            </a:r>
          </a:p>
          <a:p>
            <a:r>
              <a:rPr lang="fr-FR" b="1" dirty="0"/>
              <a:t>Rappel : pour enregistrer un accompagnateur sur OPUSS, la méthode est ordonnée :</a:t>
            </a:r>
          </a:p>
          <a:p>
            <a:r>
              <a:rPr lang="fr-FR" dirty="0"/>
              <a:t>1.Créer la fiche accompagnateur</a:t>
            </a:r>
          </a:p>
          <a:p>
            <a:r>
              <a:rPr lang="fr-FR" dirty="0"/>
              <a:t>2.Lui créer une licence adulte</a:t>
            </a:r>
          </a:p>
          <a:p>
            <a:endParaRPr lang="fr-FR" dirty="0"/>
          </a:p>
          <a:p>
            <a:r>
              <a:rPr lang="fr-FR" b="1" dirty="0">
                <a:solidFill>
                  <a:schemeClr val="accent1"/>
                </a:solidFill>
              </a:rPr>
              <a:t>* Modification de l’annexe 1 du RFSA </a:t>
            </a:r>
            <a:r>
              <a:rPr lang="fr-FR" dirty="0"/>
              <a:t>-Agrément accompagnateur hors enseignant d’EPS- avec la mention à remplir et signer par</a:t>
            </a:r>
          </a:p>
          <a:p>
            <a:r>
              <a:rPr lang="fr-FR" dirty="0"/>
              <a:t>l’accompagnateur sur l’engagement d’avoir un comportement et tenir un discours conforme aux valeurs de la République + formulaire</a:t>
            </a:r>
          </a:p>
          <a:p>
            <a:r>
              <a:rPr lang="fr-FR" dirty="0"/>
              <a:t>de demande de prise de licence. </a:t>
            </a:r>
            <a:r>
              <a:rPr lang="fr-FR" b="1" i="1" dirty="0"/>
              <a:t>(en téléchargement page suivante)</a:t>
            </a:r>
          </a:p>
          <a:p>
            <a:r>
              <a:rPr lang="fr-FR" dirty="0"/>
              <a:t>Rappel : ce document doit être présenté lors des rencontres UNSS</a:t>
            </a:r>
          </a:p>
          <a:p>
            <a:endParaRPr lang="fr-FR" dirty="0"/>
          </a:p>
          <a:p>
            <a:r>
              <a:rPr lang="fr-FR" b="1" dirty="0">
                <a:solidFill>
                  <a:schemeClr val="accent1"/>
                </a:solidFill>
              </a:rPr>
              <a:t>* Téléversement de l’agrément </a:t>
            </a:r>
            <a:r>
              <a:rPr lang="fr-FR" dirty="0"/>
              <a:t>signé lors de la prise de licence Accompagnateur sur OPUSS (non obligatoire)</a:t>
            </a:r>
          </a:p>
          <a:p>
            <a:r>
              <a:rPr lang="fr-FR" dirty="0"/>
              <a:t>Pour toutes questions : envoyer un mail à honorabilite@unss.org</a:t>
            </a:r>
            <a:endParaRPr lang="fr-FR" sz="1800" noProof="0" dirty="0"/>
          </a:p>
        </p:txBody>
      </p:sp>
      <p:sp>
        <p:nvSpPr>
          <p:cNvPr id="2" name="ZoneTexte 1">
            <a:extLst>
              <a:ext uri="{FF2B5EF4-FFF2-40B4-BE49-F238E27FC236}">
                <a16:creationId xmlns:a16="http://schemas.microsoft.com/office/drawing/2014/main" id="{5EBC94D1-AB87-488E-06B0-C535D29DCB53}"/>
              </a:ext>
            </a:extLst>
          </p:cNvPr>
          <p:cNvSpPr txBox="1"/>
          <p:nvPr/>
        </p:nvSpPr>
        <p:spPr>
          <a:xfrm>
            <a:off x="1463040" y="963058"/>
            <a:ext cx="7015942" cy="584775"/>
          </a:xfrm>
          <a:prstGeom prst="rect">
            <a:avLst/>
          </a:prstGeom>
          <a:noFill/>
        </p:spPr>
        <p:txBody>
          <a:bodyPr wrap="square" rtlCol="0">
            <a:spAutoFit/>
          </a:bodyPr>
          <a:lstStyle/>
          <a:p>
            <a:r>
              <a:rPr lang="en-US" sz="3200" b="1" dirty="0" err="1">
                <a:solidFill>
                  <a:schemeClr val="accent1"/>
                </a:solidFill>
              </a:rPr>
              <a:t>Honorabilité</a:t>
            </a:r>
            <a:r>
              <a:rPr lang="en-US" sz="3200" b="1" dirty="0">
                <a:solidFill>
                  <a:schemeClr val="accent1"/>
                </a:solidFill>
              </a:rPr>
              <a:t> des </a:t>
            </a:r>
            <a:r>
              <a:rPr lang="en-US" sz="3200" b="1" dirty="0" err="1">
                <a:solidFill>
                  <a:schemeClr val="accent1"/>
                </a:solidFill>
              </a:rPr>
              <a:t>accompagnateurs</a:t>
            </a:r>
            <a:endParaRPr lang="fr-FR" sz="3200" b="1" dirty="0">
              <a:solidFill>
                <a:schemeClr val="accent1"/>
              </a:solidFill>
            </a:endParaRPr>
          </a:p>
        </p:txBody>
      </p:sp>
    </p:spTree>
    <p:extLst>
      <p:ext uri="{BB962C8B-B14F-4D97-AF65-F5344CB8AC3E}">
        <p14:creationId xmlns:p14="http://schemas.microsoft.com/office/powerpoint/2010/main" val="41878599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E184E9-7B9E-7548-1301-5946C5ADF778}"/>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98FCDAF7-ECF2-547A-B3F5-9E67B0BFD5FF}"/>
              </a:ext>
            </a:extLst>
          </p:cNvPr>
          <p:cNvSpPr txBox="1"/>
          <p:nvPr/>
        </p:nvSpPr>
        <p:spPr>
          <a:xfrm>
            <a:off x="585427" y="2377111"/>
            <a:ext cx="199488" cy="191775"/>
          </a:xfrm>
          <a:prstGeom prst="rect">
            <a:avLst/>
          </a:prstGeom>
        </p:spPr>
        <p:txBody>
          <a:bodyPr lIns="33867" tIns="33867" rIns="33867" bIns="33867" rtlCol="0" anchor="ctr"/>
          <a:lstStyle/>
          <a:p>
            <a:pPr algn="ctr" defTabSz="609630">
              <a:lnSpc>
                <a:spcPts val="933"/>
              </a:lnSpc>
              <a:buClrTx/>
            </a:pPr>
            <a:endParaRPr lang="fr-FR" sz="1200" kern="1200" noProof="0" dirty="0">
              <a:solidFill>
                <a:prstClr val="black"/>
              </a:solidFill>
              <a:latin typeface="Calibri"/>
              <a:ea typeface="+mn-ea"/>
              <a:cs typeface="+mn-cs"/>
            </a:endParaRPr>
          </a:p>
        </p:txBody>
      </p:sp>
      <p:sp>
        <p:nvSpPr>
          <p:cNvPr id="6" name="Freeform 6">
            <a:extLst>
              <a:ext uri="{FF2B5EF4-FFF2-40B4-BE49-F238E27FC236}">
                <a16:creationId xmlns:a16="http://schemas.microsoft.com/office/drawing/2014/main" id="{CE442139-5ABA-C9DD-CD19-E481A986D222}"/>
              </a:ext>
            </a:extLst>
          </p:cNvPr>
          <p:cNvSpPr/>
          <p:nvPr/>
        </p:nvSpPr>
        <p:spPr>
          <a:xfrm rot="7760333">
            <a:off x="-3285935" y="-3173112"/>
            <a:ext cx="4377455" cy="4377455"/>
          </a:xfrm>
          <a:custGeom>
            <a:avLst/>
            <a:gdLst/>
            <a:ahLst/>
            <a:cxnLst/>
            <a:rect l="l" t="t" r="r" b="b"/>
            <a:pathLst>
              <a:path w="6566182" h="6566182">
                <a:moveTo>
                  <a:pt x="0" y="0"/>
                </a:moveTo>
                <a:lnTo>
                  <a:pt x="6566182" y="0"/>
                </a:lnTo>
                <a:lnTo>
                  <a:pt x="6566182" y="6566183"/>
                </a:lnTo>
                <a:lnTo>
                  <a:pt x="0" y="656618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noProof="0" dirty="0"/>
          </a:p>
        </p:txBody>
      </p:sp>
      <p:sp>
        <p:nvSpPr>
          <p:cNvPr id="13" name="Freeform 13">
            <a:extLst>
              <a:ext uri="{FF2B5EF4-FFF2-40B4-BE49-F238E27FC236}">
                <a16:creationId xmlns:a16="http://schemas.microsoft.com/office/drawing/2014/main" id="{399EB94F-E52E-2B83-DEA4-29AA98985C81}"/>
              </a:ext>
            </a:extLst>
          </p:cNvPr>
          <p:cNvSpPr/>
          <p:nvPr/>
        </p:nvSpPr>
        <p:spPr>
          <a:xfrm rot="-3740002">
            <a:off x="10434553" y="4450850"/>
            <a:ext cx="4377455" cy="4377455"/>
          </a:xfrm>
          <a:custGeom>
            <a:avLst/>
            <a:gdLst/>
            <a:ahLst/>
            <a:cxnLst/>
            <a:rect l="l" t="t" r="r" b="b"/>
            <a:pathLst>
              <a:path w="6566182" h="6566182">
                <a:moveTo>
                  <a:pt x="0" y="0"/>
                </a:moveTo>
                <a:lnTo>
                  <a:pt x="6566182" y="0"/>
                </a:lnTo>
                <a:lnTo>
                  <a:pt x="6566182" y="6566183"/>
                </a:lnTo>
                <a:lnTo>
                  <a:pt x="0" y="656618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noProof="0" dirty="0"/>
          </a:p>
        </p:txBody>
      </p:sp>
      <p:sp>
        <p:nvSpPr>
          <p:cNvPr id="14" name="Freeform 14">
            <a:extLst>
              <a:ext uri="{FF2B5EF4-FFF2-40B4-BE49-F238E27FC236}">
                <a16:creationId xmlns:a16="http://schemas.microsoft.com/office/drawing/2014/main" id="{6273B36B-1BE9-0AFA-7ED5-65B199C696FA}"/>
              </a:ext>
            </a:extLst>
          </p:cNvPr>
          <p:cNvSpPr/>
          <p:nvPr/>
        </p:nvSpPr>
        <p:spPr>
          <a:xfrm>
            <a:off x="11214353" y="28773"/>
            <a:ext cx="977647" cy="977647"/>
          </a:xfrm>
          <a:custGeom>
            <a:avLst/>
            <a:gdLst/>
            <a:ahLst/>
            <a:cxnLst/>
            <a:rect l="l" t="t" r="r" b="b"/>
            <a:pathLst>
              <a:path w="1466471" h="1466471">
                <a:moveTo>
                  <a:pt x="0" y="0"/>
                </a:moveTo>
                <a:lnTo>
                  <a:pt x="1466471" y="0"/>
                </a:lnTo>
                <a:lnTo>
                  <a:pt x="1466471" y="1466471"/>
                </a:lnTo>
                <a:lnTo>
                  <a:pt x="0" y="1466471"/>
                </a:lnTo>
                <a:lnTo>
                  <a:pt x="0" y="0"/>
                </a:lnTo>
                <a:close/>
              </a:path>
            </a:pathLst>
          </a:custGeom>
          <a:blipFill>
            <a:blip r:embed="rId3"/>
            <a:stretch>
              <a:fillRect/>
            </a:stretch>
          </a:blipFill>
        </p:spPr>
        <p:txBody>
          <a:bodyPr/>
          <a:lstStyle/>
          <a:p>
            <a:endParaRPr lang="fr-FR" noProof="0" dirty="0"/>
          </a:p>
        </p:txBody>
      </p:sp>
      <p:sp>
        <p:nvSpPr>
          <p:cNvPr id="21" name="ZoneTexte 20">
            <a:extLst>
              <a:ext uri="{FF2B5EF4-FFF2-40B4-BE49-F238E27FC236}">
                <a16:creationId xmlns:a16="http://schemas.microsoft.com/office/drawing/2014/main" id="{7C19DDDB-4A4B-DE2F-0AD3-0F01D993DC8D}"/>
              </a:ext>
            </a:extLst>
          </p:cNvPr>
          <p:cNvSpPr txBox="1"/>
          <p:nvPr/>
        </p:nvSpPr>
        <p:spPr>
          <a:xfrm>
            <a:off x="1576741" y="2655878"/>
            <a:ext cx="11245481" cy="646331"/>
          </a:xfrm>
          <a:prstGeom prst="rect">
            <a:avLst/>
          </a:prstGeom>
          <a:noFill/>
        </p:spPr>
        <p:txBody>
          <a:bodyPr wrap="square" rtlCol="0">
            <a:spAutoFit/>
          </a:bodyPr>
          <a:lstStyle/>
          <a:p>
            <a:pPr lvl="0"/>
            <a:r>
              <a:rPr lang="fr-FR" sz="3600" b="1" noProof="0" dirty="0">
                <a:solidFill>
                  <a:srgbClr val="E84910"/>
                </a:solidFill>
              </a:rPr>
              <a:t>GROUPE DE REFLEXION PAR DISTRICT</a:t>
            </a:r>
            <a:endParaRPr lang="fr-FR" sz="3600" noProof="0" dirty="0">
              <a:solidFill>
                <a:srgbClr val="E84910"/>
              </a:solidFill>
            </a:endParaRPr>
          </a:p>
        </p:txBody>
      </p:sp>
    </p:spTree>
    <p:extLst>
      <p:ext uri="{BB962C8B-B14F-4D97-AF65-F5344CB8AC3E}">
        <p14:creationId xmlns:p14="http://schemas.microsoft.com/office/powerpoint/2010/main" val="11892942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FF6359-5A07-FC9B-57D7-1695AE01B720}"/>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F807F53E-A593-FEDA-CA1C-A8EABD51FE2D}"/>
              </a:ext>
            </a:extLst>
          </p:cNvPr>
          <p:cNvSpPr txBox="1"/>
          <p:nvPr/>
        </p:nvSpPr>
        <p:spPr>
          <a:xfrm>
            <a:off x="585427" y="2377111"/>
            <a:ext cx="199488" cy="191775"/>
          </a:xfrm>
          <a:prstGeom prst="rect">
            <a:avLst/>
          </a:prstGeom>
        </p:spPr>
        <p:txBody>
          <a:bodyPr lIns="33867" tIns="33867" rIns="33867" bIns="33867" rtlCol="0" anchor="ctr"/>
          <a:lstStyle/>
          <a:p>
            <a:pPr algn="ctr" defTabSz="609630">
              <a:lnSpc>
                <a:spcPts val="933"/>
              </a:lnSpc>
              <a:buClrTx/>
            </a:pPr>
            <a:endParaRPr lang="fr-FR" sz="1200" kern="1200" noProof="0" dirty="0">
              <a:solidFill>
                <a:prstClr val="black"/>
              </a:solidFill>
              <a:latin typeface="Calibri"/>
              <a:ea typeface="+mn-ea"/>
              <a:cs typeface="+mn-cs"/>
            </a:endParaRPr>
          </a:p>
        </p:txBody>
      </p:sp>
      <p:sp>
        <p:nvSpPr>
          <p:cNvPr id="6" name="Freeform 6">
            <a:extLst>
              <a:ext uri="{FF2B5EF4-FFF2-40B4-BE49-F238E27FC236}">
                <a16:creationId xmlns:a16="http://schemas.microsoft.com/office/drawing/2014/main" id="{D4EB3E6E-09EC-E70B-F20A-E0D45194600D}"/>
              </a:ext>
            </a:extLst>
          </p:cNvPr>
          <p:cNvSpPr/>
          <p:nvPr/>
        </p:nvSpPr>
        <p:spPr>
          <a:xfrm rot="7760333">
            <a:off x="-3285935" y="-3173112"/>
            <a:ext cx="4377455" cy="4377455"/>
          </a:xfrm>
          <a:custGeom>
            <a:avLst/>
            <a:gdLst/>
            <a:ahLst/>
            <a:cxnLst/>
            <a:rect l="l" t="t" r="r" b="b"/>
            <a:pathLst>
              <a:path w="6566182" h="6566182">
                <a:moveTo>
                  <a:pt x="0" y="0"/>
                </a:moveTo>
                <a:lnTo>
                  <a:pt x="6566182" y="0"/>
                </a:lnTo>
                <a:lnTo>
                  <a:pt x="6566182" y="6566183"/>
                </a:lnTo>
                <a:lnTo>
                  <a:pt x="0" y="656618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noProof="0" dirty="0"/>
          </a:p>
        </p:txBody>
      </p:sp>
      <p:sp>
        <p:nvSpPr>
          <p:cNvPr id="13" name="Freeform 13">
            <a:extLst>
              <a:ext uri="{FF2B5EF4-FFF2-40B4-BE49-F238E27FC236}">
                <a16:creationId xmlns:a16="http://schemas.microsoft.com/office/drawing/2014/main" id="{674E5601-8FDC-04A7-078F-79C04CBBAD4F}"/>
              </a:ext>
            </a:extLst>
          </p:cNvPr>
          <p:cNvSpPr/>
          <p:nvPr/>
        </p:nvSpPr>
        <p:spPr>
          <a:xfrm rot="-3740002">
            <a:off x="10434553" y="4450850"/>
            <a:ext cx="4377455" cy="4377455"/>
          </a:xfrm>
          <a:custGeom>
            <a:avLst/>
            <a:gdLst/>
            <a:ahLst/>
            <a:cxnLst/>
            <a:rect l="l" t="t" r="r" b="b"/>
            <a:pathLst>
              <a:path w="6566182" h="6566182">
                <a:moveTo>
                  <a:pt x="0" y="0"/>
                </a:moveTo>
                <a:lnTo>
                  <a:pt x="6566182" y="0"/>
                </a:lnTo>
                <a:lnTo>
                  <a:pt x="6566182" y="6566183"/>
                </a:lnTo>
                <a:lnTo>
                  <a:pt x="0" y="656618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noProof="0" dirty="0"/>
          </a:p>
        </p:txBody>
      </p:sp>
      <p:sp>
        <p:nvSpPr>
          <p:cNvPr id="14" name="Freeform 14">
            <a:extLst>
              <a:ext uri="{FF2B5EF4-FFF2-40B4-BE49-F238E27FC236}">
                <a16:creationId xmlns:a16="http://schemas.microsoft.com/office/drawing/2014/main" id="{96CCB983-B000-5ECE-36D3-54F2DB49F99E}"/>
              </a:ext>
            </a:extLst>
          </p:cNvPr>
          <p:cNvSpPr/>
          <p:nvPr/>
        </p:nvSpPr>
        <p:spPr>
          <a:xfrm>
            <a:off x="11214353" y="28773"/>
            <a:ext cx="977647" cy="977647"/>
          </a:xfrm>
          <a:custGeom>
            <a:avLst/>
            <a:gdLst/>
            <a:ahLst/>
            <a:cxnLst/>
            <a:rect l="l" t="t" r="r" b="b"/>
            <a:pathLst>
              <a:path w="1466471" h="1466471">
                <a:moveTo>
                  <a:pt x="0" y="0"/>
                </a:moveTo>
                <a:lnTo>
                  <a:pt x="1466471" y="0"/>
                </a:lnTo>
                <a:lnTo>
                  <a:pt x="1466471" y="1466471"/>
                </a:lnTo>
                <a:lnTo>
                  <a:pt x="0" y="1466471"/>
                </a:lnTo>
                <a:lnTo>
                  <a:pt x="0" y="0"/>
                </a:lnTo>
                <a:close/>
              </a:path>
            </a:pathLst>
          </a:custGeom>
          <a:blipFill>
            <a:blip r:embed="rId3"/>
            <a:stretch>
              <a:fillRect/>
            </a:stretch>
          </a:blipFill>
        </p:spPr>
        <p:txBody>
          <a:bodyPr/>
          <a:lstStyle/>
          <a:p>
            <a:endParaRPr lang="fr-FR" noProof="0" dirty="0"/>
          </a:p>
        </p:txBody>
      </p:sp>
      <p:sp>
        <p:nvSpPr>
          <p:cNvPr id="21" name="ZoneTexte 20">
            <a:extLst>
              <a:ext uri="{FF2B5EF4-FFF2-40B4-BE49-F238E27FC236}">
                <a16:creationId xmlns:a16="http://schemas.microsoft.com/office/drawing/2014/main" id="{27D2C3A2-80D3-E598-D25E-1BCE50BE62EA}"/>
              </a:ext>
            </a:extLst>
          </p:cNvPr>
          <p:cNvSpPr txBox="1"/>
          <p:nvPr/>
        </p:nvSpPr>
        <p:spPr>
          <a:xfrm>
            <a:off x="1510238" y="546834"/>
            <a:ext cx="11245481" cy="461665"/>
          </a:xfrm>
          <a:prstGeom prst="rect">
            <a:avLst/>
          </a:prstGeom>
          <a:noFill/>
        </p:spPr>
        <p:txBody>
          <a:bodyPr wrap="square" rtlCol="0">
            <a:spAutoFit/>
          </a:bodyPr>
          <a:lstStyle/>
          <a:p>
            <a:pPr lvl="0"/>
            <a:r>
              <a:rPr lang="fr-FR" sz="2400" b="1" noProof="0" dirty="0">
                <a:solidFill>
                  <a:srgbClr val="E84910"/>
                </a:solidFill>
              </a:rPr>
              <a:t>Maintenir la vitalité de l’AS</a:t>
            </a:r>
            <a:endParaRPr lang="fr-FR" sz="2400" noProof="0" dirty="0">
              <a:solidFill>
                <a:srgbClr val="E84910"/>
              </a:solidFill>
            </a:endParaRPr>
          </a:p>
        </p:txBody>
      </p:sp>
      <p:sp>
        <p:nvSpPr>
          <p:cNvPr id="25" name="ZoneTexte 24">
            <a:extLst>
              <a:ext uri="{FF2B5EF4-FFF2-40B4-BE49-F238E27FC236}">
                <a16:creationId xmlns:a16="http://schemas.microsoft.com/office/drawing/2014/main" id="{8DD1D789-219D-8878-7652-1DDEEF54299F}"/>
              </a:ext>
            </a:extLst>
          </p:cNvPr>
          <p:cNvSpPr txBox="1"/>
          <p:nvPr/>
        </p:nvSpPr>
        <p:spPr>
          <a:xfrm>
            <a:off x="490556" y="3407817"/>
            <a:ext cx="11096304" cy="1384995"/>
          </a:xfrm>
          <a:prstGeom prst="rect">
            <a:avLst/>
          </a:prstGeom>
          <a:noFill/>
        </p:spPr>
        <p:txBody>
          <a:bodyPr wrap="square" rtlCol="0">
            <a:spAutoFit/>
          </a:bodyPr>
          <a:lstStyle/>
          <a:p>
            <a:pPr marL="285750" indent="-285750">
              <a:buFontTx/>
              <a:buChar char="-"/>
            </a:pPr>
            <a:endParaRPr lang="fr-FR" sz="1400" noProof="0" dirty="0">
              <a:solidFill>
                <a:schemeClr val="tx1"/>
              </a:solidFill>
            </a:endParaRPr>
          </a:p>
          <a:p>
            <a:pPr marL="285750" indent="-285750">
              <a:buFontTx/>
              <a:buChar char="-"/>
            </a:pPr>
            <a:endParaRPr lang="fr-FR" noProof="0" dirty="0"/>
          </a:p>
          <a:p>
            <a:pPr marL="285750" indent="-285750">
              <a:buFontTx/>
              <a:buChar char="-"/>
            </a:pPr>
            <a:endParaRPr lang="fr-FR" noProof="0" dirty="0"/>
          </a:p>
          <a:p>
            <a:pPr marL="285750" indent="-285750">
              <a:buFontTx/>
              <a:buChar char="-"/>
            </a:pPr>
            <a:endParaRPr lang="fr-FR" noProof="0" dirty="0"/>
          </a:p>
          <a:p>
            <a:pPr marL="285750" indent="-285750">
              <a:buFontTx/>
              <a:buChar char="-"/>
            </a:pPr>
            <a:endParaRPr lang="fr-FR" noProof="0" dirty="0"/>
          </a:p>
          <a:p>
            <a:pPr marL="285750" indent="-285750">
              <a:buFontTx/>
              <a:buChar char="-"/>
            </a:pPr>
            <a:endParaRPr lang="fr-FR" noProof="0" dirty="0"/>
          </a:p>
        </p:txBody>
      </p:sp>
      <p:sp>
        <p:nvSpPr>
          <p:cNvPr id="2" name="ZoneTexte 1">
            <a:extLst>
              <a:ext uri="{FF2B5EF4-FFF2-40B4-BE49-F238E27FC236}">
                <a16:creationId xmlns:a16="http://schemas.microsoft.com/office/drawing/2014/main" id="{2C196F19-269E-0C4C-9041-A4396215CC74}"/>
              </a:ext>
            </a:extLst>
          </p:cNvPr>
          <p:cNvSpPr txBox="1"/>
          <p:nvPr/>
        </p:nvSpPr>
        <p:spPr>
          <a:xfrm>
            <a:off x="501614" y="1010578"/>
            <a:ext cx="11104959" cy="4278094"/>
          </a:xfrm>
          <a:prstGeom prst="rect">
            <a:avLst/>
          </a:prstGeom>
          <a:noFill/>
        </p:spPr>
        <p:txBody>
          <a:bodyPr wrap="square">
            <a:spAutoFit/>
          </a:bodyPr>
          <a:lstStyle/>
          <a:p>
            <a:r>
              <a:rPr lang="fr-FR" noProof="0" dirty="0"/>
              <a:t> </a:t>
            </a:r>
          </a:p>
          <a:p>
            <a:pPr marL="285750" lvl="0" indent="-285750" fontAlgn="base">
              <a:buFont typeface="Wingdings" panose="05000000000000000000" pitchFamily="2" charset="2"/>
              <a:buChar char="v"/>
            </a:pPr>
            <a:r>
              <a:rPr lang="fr-FR" noProof="0" dirty="0"/>
              <a:t>Quelles adaptations sont prévues lorsqu’un collègue est en arrêt maladie et qu’il doit se rendre sur une rencontre UNSS le mercredi ?</a:t>
            </a:r>
          </a:p>
          <a:p>
            <a:pPr marL="285750" lvl="0" indent="-285750" fontAlgn="base">
              <a:buFont typeface="Wingdings" panose="05000000000000000000" pitchFamily="2" charset="2"/>
              <a:buChar char="v"/>
            </a:pPr>
            <a:endParaRPr lang="fr-FR" noProof="0" dirty="0"/>
          </a:p>
          <a:p>
            <a:pPr marL="285750" lvl="0" indent="-285750" fontAlgn="base">
              <a:buFont typeface="Wingdings" panose="05000000000000000000" pitchFamily="2" charset="2"/>
              <a:buChar char="v"/>
            </a:pPr>
            <a:r>
              <a:rPr lang="fr-FR" noProof="0" dirty="0"/>
              <a:t>Quelles adaptations lorsque le trésorier/secrétaire est en arrêt maladie et qu’il y a des démarches à réaliser ? (Demande de subvention, affiliation…). </a:t>
            </a:r>
          </a:p>
          <a:p>
            <a:pPr lvl="0" fontAlgn="base"/>
            <a:endParaRPr lang="fr-FR" noProof="0" dirty="0"/>
          </a:p>
          <a:p>
            <a:pPr marL="285750" lvl="0" indent="-285750" fontAlgn="base">
              <a:buFont typeface="Wingdings" panose="05000000000000000000" pitchFamily="2" charset="2"/>
              <a:buChar char="v"/>
            </a:pPr>
            <a:r>
              <a:rPr lang="fr-FR" noProof="0" dirty="0"/>
              <a:t>Comment anticipez-vous, au sein de l’équipe EPS, les changements de trésorier/ secrétaire chaque année ?</a:t>
            </a:r>
          </a:p>
          <a:p>
            <a:pPr lvl="0" fontAlgn="base"/>
            <a:endParaRPr lang="fr-FR" noProof="0" dirty="0"/>
          </a:p>
          <a:p>
            <a:pPr marL="285750" lvl="0" indent="-285750" fontAlgn="base">
              <a:buFont typeface="Wingdings" panose="05000000000000000000" pitchFamily="2" charset="2"/>
              <a:buChar char="v"/>
            </a:pPr>
            <a:r>
              <a:rPr lang="fr-FR" noProof="0" dirty="0"/>
              <a:t>Avez-vous organisé une journée promotionnelle (JNSS) de début d’année au sein de votre AS ? Communiquée au SR ?</a:t>
            </a:r>
          </a:p>
          <a:p>
            <a:pPr lvl="0" fontAlgn="base"/>
            <a:endParaRPr lang="fr-FR" noProof="0" dirty="0"/>
          </a:p>
          <a:p>
            <a:pPr marL="285750" lvl="0" indent="-285750" fontAlgn="base">
              <a:buFont typeface="Wingdings" panose="05000000000000000000" pitchFamily="2" charset="2"/>
              <a:buChar char="v"/>
            </a:pPr>
            <a:r>
              <a:rPr lang="fr-FR" noProof="0" dirty="0"/>
              <a:t>Comment sont communiquées aux élèves les activités de l’AS ? Comment les élèves sont-ils informés de l’ensemble des choses qui se passent à l’AS ? </a:t>
            </a:r>
          </a:p>
          <a:p>
            <a:pPr marL="285750" lvl="0" indent="-285750" fontAlgn="base">
              <a:buFont typeface="Wingdings" panose="05000000000000000000" pitchFamily="2" charset="2"/>
              <a:buChar char="v"/>
            </a:pPr>
            <a:endParaRPr lang="fr-FR" noProof="0" dirty="0"/>
          </a:p>
          <a:p>
            <a:pPr marL="285750" lvl="0" indent="-285750" fontAlgn="base">
              <a:buFont typeface="Wingdings" panose="05000000000000000000" pitchFamily="2" charset="2"/>
              <a:buChar char="v"/>
            </a:pPr>
            <a:r>
              <a:rPr lang="fr-FR" noProof="0" dirty="0"/>
              <a:t>L’engagement des élèves est-il notifié dans les bulletins scolaires ? Parcours sup ? Parcours citoyen ? </a:t>
            </a:r>
          </a:p>
          <a:p>
            <a:pPr marL="285750" lvl="0" indent="-285750" fontAlgn="base">
              <a:buFont typeface="Wingdings" panose="05000000000000000000" pitchFamily="2" charset="2"/>
              <a:buChar char="v"/>
            </a:pPr>
            <a:endParaRPr lang="fr-FR" noProof="0" dirty="0"/>
          </a:p>
          <a:p>
            <a:pPr marL="285750" lvl="0" indent="-285750" fontAlgn="base">
              <a:buFont typeface="Wingdings" panose="05000000000000000000" pitchFamily="2" charset="2"/>
              <a:buChar char="v"/>
            </a:pPr>
            <a:r>
              <a:rPr lang="fr-FR" noProof="0" dirty="0"/>
              <a:t>Qu’est-ce que vous attendez en plus du district ? </a:t>
            </a:r>
          </a:p>
          <a:p>
            <a:pPr lvl="0" fontAlgn="base"/>
            <a:endParaRPr lang="fr-FR" noProof="0" dirty="0"/>
          </a:p>
          <a:p>
            <a:pPr marL="285750" lvl="0" indent="-285750" fontAlgn="base">
              <a:buFont typeface="Wingdings" panose="05000000000000000000" pitchFamily="2" charset="2"/>
              <a:buChar char="v"/>
            </a:pPr>
            <a:r>
              <a:rPr lang="fr-FR" noProof="0" dirty="0"/>
              <a:t>Est-ce que l’ensemble de la communauté éducative mesure l’activité de l’AS ?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p>
        </p:txBody>
      </p:sp>
    </p:spTree>
    <p:extLst>
      <p:ext uri="{BB962C8B-B14F-4D97-AF65-F5344CB8AC3E}">
        <p14:creationId xmlns:p14="http://schemas.microsoft.com/office/powerpoint/2010/main" val="18032066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FA7CA4-62AA-8CA4-F83F-AA8146CCDE50}"/>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3F99FB9F-2CED-CE09-3420-4667C1552A82}"/>
              </a:ext>
            </a:extLst>
          </p:cNvPr>
          <p:cNvSpPr txBox="1"/>
          <p:nvPr/>
        </p:nvSpPr>
        <p:spPr>
          <a:xfrm>
            <a:off x="585427" y="2377111"/>
            <a:ext cx="199488" cy="191775"/>
          </a:xfrm>
          <a:prstGeom prst="rect">
            <a:avLst/>
          </a:prstGeom>
        </p:spPr>
        <p:txBody>
          <a:bodyPr lIns="33867" tIns="33867" rIns="33867" bIns="33867" rtlCol="0" anchor="ctr"/>
          <a:lstStyle/>
          <a:p>
            <a:pPr algn="ctr" defTabSz="609630">
              <a:lnSpc>
                <a:spcPts val="933"/>
              </a:lnSpc>
              <a:buClrTx/>
            </a:pPr>
            <a:endParaRPr lang="fr-FR" sz="1200" kern="1200" noProof="0" dirty="0">
              <a:solidFill>
                <a:prstClr val="black"/>
              </a:solidFill>
              <a:latin typeface="Calibri"/>
              <a:ea typeface="+mn-ea"/>
              <a:cs typeface="+mn-cs"/>
            </a:endParaRPr>
          </a:p>
        </p:txBody>
      </p:sp>
      <p:sp>
        <p:nvSpPr>
          <p:cNvPr id="6" name="Freeform 6">
            <a:extLst>
              <a:ext uri="{FF2B5EF4-FFF2-40B4-BE49-F238E27FC236}">
                <a16:creationId xmlns:a16="http://schemas.microsoft.com/office/drawing/2014/main" id="{05A0E0D0-F2A7-EABD-A247-15A02B017C38}"/>
              </a:ext>
            </a:extLst>
          </p:cNvPr>
          <p:cNvSpPr/>
          <p:nvPr/>
        </p:nvSpPr>
        <p:spPr>
          <a:xfrm rot="7760333">
            <a:off x="-3285935" y="-3173112"/>
            <a:ext cx="4377455" cy="4377455"/>
          </a:xfrm>
          <a:custGeom>
            <a:avLst/>
            <a:gdLst/>
            <a:ahLst/>
            <a:cxnLst/>
            <a:rect l="l" t="t" r="r" b="b"/>
            <a:pathLst>
              <a:path w="6566182" h="6566182">
                <a:moveTo>
                  <a:pt x="0" y="0"/>
                </a:moveTo>
                <a:lnTo>
                  <a:pt x="6566182" y="0"/>
                </a:lnTo>
                <a:lnTo>
                  <a:pt x="6566182" y="6566183"/>
                </a:lnTo>
                <a:lnTo>
                  <a:pt x="0" y="656618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noProof="0" dirty="0"/>
          </a:p>
        </p:txBody>
      </p:sp>
      <p:sp>
        <p:nvSpPr>
          <p:cNvPr id="13" name="Freeform 13">
            <a:extLst>
              <a:ext uri="{FF2B5EF4-FFF2-40B4-BE49-F238E27FC236}">
                <a16:creationId xmlns:a16="http://schemas.microsoft.com/office/drawing/2014/main" id="{9ECE5ECC-F7FD-331D-E6DA-8807EAE3B731}"/>
              </a:ext>
            </a:extLst>
          </p:cNvPr>
          <p:cNvSpPr/>
          <p:nvPr/>
        </p:nvSpPr>
        <p:spPr>
          <a:xfrm rot="-3740002">
            <a:off x="10434553" y="4450850"/>
            <a:ext cx="4377455" cy="4377455"/>
          </a:xfrm>
          <a:custGeom>
            <a:avLst/>
            <a:gdLst/>
            <a:ahLst/>
            <a:cxnLst/>
            <a:rect l="l" t="t" r="r" b="b"/>
            <a:pathLst>
              <a:path w="6566182" h="6566182">
                <a:moveTo>
                  <a:pt x="0" y="0"/>
                </a:moveTo>
                <a:lnTo>
                  <a:pt x="6566182" y="0"/>
                </a:lnTo>
                <a:lnTo>
                  <a:pt x="6566182" y="6566183"/>
                </a:lnTo>
                <a:lnTo>
                  <a:pt x="0" y="656618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noProof="0" dirty="0"/>
          </a:p>
        </p:txBody>
      </p:sp>
      <p:sp>
        <p:nvSpPr>
          <p:cNvPr id="14" name="Freeform 14">
            <a:extLst>
              <a:ext uri="{FF2B5EF4-FFF2-40B4-BE49-F238E27FC236}">
                <a16:creationId xmlns:a16="http://schemas.microsoft.com/office/drawing/2014/main" id="{5084692B-BCE2-904F-0478-6CDC85453281}"/>
              </a:ext>
            </a:extLst>
          </p:cNvPr>
          <p:cNvSpPr/>
          <p:nvPr/>
        </p:nvSpPr>
        <p:spPr>
          <a:xfrm>
            <a:off x="11214353" y="28773"/>
            <a:ext cx="977647" cy="977647"/>
          </a:xfrm>
          <a:custGeom>
            <a:avLst/>
            <a:gdLst/>
            <a:ahLst/>
            <a:cxnLst/>
            <a:rect l="l" t="t" r="r" b="b"/>
            <a:pathLst>
              <a:path w="1466471" h="1466471">
                <a:moveTo>
                  <a:pt x="0" y="0"/>
                </a:moveTo>
                <a:lnTo>
                  <a:pt x="1466471" y="0"/>
                </a:lnTo>
                <a:lnTo>
                  <a:pt x="1466471" y="1466471"/>
                </a:lnTo>
                <a:lnTo>
                  <a:pt x="0" y="1466471"/>
                </a:lnTo>
                <a:lnTo>
                  <a:pt x="0" y="0"/>
                </a:lnTo>
                <a:close/>
              </a:path>
            </a:pathLst>
          </a:custGeom>
          <a:blipFill>
            <a:blip r:embed="rId3"/>
            <a:stretch>
              <a:fillRect/>
            </a:stretch>
          </a:blipFill>
        </p:spPr>
        <p:txBody>
          <a:bodyPr/>
          <a:lstStyle/>
          <a:p>
            <a:endParaRPr lang="fr-FR" noProof="0" dirty="0"/>
          </a:p>
        </p:txBody>
      </p:sp>
      <p:sp>
        <p:nvSpPr>
          <p:cNvPr id="21" name="ZoneTexte 20">
            <a:extLst>
              <a:ext uri="{FF2B5EF4-FFF2-40B4-BE49-F238E27FC236}">
                <a16:creationId xmlns:a16="http://schemas.microsoft.com/office/drawing/2014/main" id="{C2C32CAC-DB54-3C3D-3E6A-34DE57443ABA}"/>
              </a:ext>
            </a:extLst>
          </p:cNvPr>
          <p:cNvSpPr txBox="1"/>
          <p:nvPr/>
        </p:nvSpPr>
        <p:spPr>
          <a:xfrm>
            <a:off x="1510238" y="546834"/>
            <a:ext cx="11245481" cy="830997"/>
          </a:xfrm>
          <a:prstGeom prst="rect">
            <a:avLst/>
          </a:prstGeom>
          <a:noFill/>
        </p:spPr>
        <p:txBody>
          <a:bodyPr wrap="square" rtlCol="0">
            <a:spAutoFit/>
          </a:bodyPr>
          <a:lstStyle/>
          <a:p>
            <a:pPr lvl="0"/>
            <a:r>
              <a:rPr lang="fr-FR" sz="2400" b="1" noProof="0" dirty="0">
                <a:solidFill>
                  <a:srgbClr val="E84910"/>
                </a:solidFill>
              </a:rPr>
              <a:t>Démarches et obligations institutionnelles </a:t>
            </a:r>
          </a:p>
          <a:p>
            <a:pPr lvl="0"/>
            <a:r>
              <a:rPr lang="fr-FR" sz="2400" b="1" noProof="0" dirty="0">
                <a:solidFill>
                  <a:srgbClr val="E84910"/>
                </a:solidFill>
              </a:rPr>
              <a:t> </a:t>
            </a:r>
          </a:p>
        </p:txBody>
      </p:sp>
      <p:sp>
        <p:nvSpPr>
          <p:cNvPr id="25" name="ZoneTexte 24">
            <a:extLst>
              <a:ext uri="{FF2B5EF4-FFF2-40B4-BE49-F238E27FC236}">
                <a16:creationId xmlns:a16="http://schemas.microsoft.com/office/drawing/2014/main" id="{07E763EF-0AB6-F1FA-C4F6-B032E50F2DD7}"/>
              </a:ext>
            </a:extLst>
          </p:cNvPr>
          <p:cNvSpPr txBox="1"/>
          <p:nvPr/>
        </p:nvSpPr>
        <p:spPr>
          <a:xfrm>
            <a:off x="490556" y="3407817"/>
            <a:ext cx="11096304" cy="1384995"/>
          </a:xfrm>
          <a:prstGeom prst="rect">
            <a:avLst/>
          </a:prstGeom>
          <a:noFill/>
        </p:spPr>
        <p:txBody>
          <a:bodyPr wrap="square" rtlCol="0">
            <a:spAutoFit/>
          </a:bodyPr>
          <a:lstStyle/>
          <a:p>
            <a:pPr marL="285750" indent="-285750">
              <a:buFontTx/>
              <a:buChar char="-"/>
            </a:pPr>
            <a:endParaRPr lang="fr-FR" sz="1400" noProof="0" dirty="0">
              <a:solidFill>
                <a:schemeClr val="tx1"/>
              </a:solidFill>
            </a:endParaRPr>
          </a:p>
          <a:p>
            <a:pPr marL="285750" indent="-285750">
              <a:buFontTx/>
              <a:buChar char="-"/>
            </a:pPr>
            <a:endParaRPr lang="fr-FR" noProof="0" dirty="0"/>
          </a:p>
          <a:p>
            <a:pPr marL="285750" indent="-285750">
              <a:buFontTx/>
              <a:buChar char="-"/>
            </a:pPr>
            <a:endParaRPr lang="fr-FR" noProof="0" dirty="0"/>
          </a:p>
          <a:p>
            <a:pPr marL="285750" indent="-285750">
              <a:buFontTx/>
              <a:buChar char="-"/>
            </a:pPr>
            <a:endParaRPr lang="fr-FR" noProof="0" dirty="0"/>
          </a:p>
          <a:p>
            <a:pPr marL="285750" indent="-285750">
              <a:buFontTx/>
              <a:buChar char="-"/>
            </a:pPr>
            <a:endParaRPr lang="fr-FR" noProof="0" dirty="0"/>
          </a:p>
          <a:p>
            <a:pPr marL="285750" indent="-285750">
              <a:buFontTx/>
              <a:buChar char="-"/>
            </a:pPr>
            <a:endParaRPr lang="fr-FR" noProof="0" dirty="0"/>
          </a:p>
        </p:txBody>
      </p:sp>
      <p:sp>
        <p:nvSpPr>
          <p:cNvPr id="2" name="ZoneTexte 1">
            <a:extLst>
              <a:ext uri="{FF2B5EF4-FFF2-40B4-BE49-F238E27FC236}">
                <a16:creationId xmlns:a16="http://schemas.microsoft.com/office/drawing/2014/main" id="{D7911153-0904-D77A-7295-0BE9DD12B213}"/>
              </a:ext>
            </a:extLst>
          </p:cNvPr>
          <p:cNvSpPr txBox="1"/>
          <p:nvPr/>
        </p:nvSpPr>
        <p:spPr>
          <a:xfrm>
            <a:off x="481901" y="1618243"/>
            <a:ext cx="11245481" cy="2985433"/>
          </a:xfrm>
          <a:prstGeom prst="rect">
            <a:avLst/>
          </a:prstGeom>
          <a:noFill/>
        </p:spPr>
        <p:txBody>
          <a:bodyPr wrap="square">
            <a:spAutoFit/>
          </a:bodyPr>
          <a:lstStyle/>
          <a:p>
            <a:pPr marL="285750" lvl="0" indent="-285750" fontAlgn="base">
              <a:buFont typeface="Wingdings" panose="05000000000000000000" pitchFamily="2" charset="2"/>
              <a:buChar char="v"/>
            </a:pPr>
            <a:r>
              <a:rPr lang="fr-FR" noProof="0" dirty="0"/>
              <a:t>Est-ce qu’au sein de votre établissement vous avez déjà réalisé le bilan de l’année N-1 et rempli la vie des AS sur OPUSS ?</a:t>
            </a:r>
          </a:p>
          <a:p>
            <a:pPr marL="285750" lvl="0" indent="-285750" fontAlgn="base">
              <a:buFont typeface="Wingdings" panose="05000000000000000000" pitchFamily="2" charset="2"/>
              <a:buChar char="v"/>
            </a:pPr>
            <a:endParaRPr lang="fr-FR" noProof="0" dirty="0"/>
          </a:p>
          <a:p>
            <a:pPr marL="285750" lvl="0" indent="-285750" fontAlgn="base">
              <a:buFont typeface="Wingdings" panose="05000000000000000000" pitchFamily="2" charset="2"/>
              <a:buChar char="v"/>
            </a:pPr>
            <a:r>
              <a:rPr lang="fr-FR" noProof="0" dirty="0"/>
              <a:t>Un projet AS formalisé existe-t-il dans votre établissement ? Est-ce que, lors de la conception du projet d’AS, vous tenez compte des orientations prises au sein de votre district ? Est-ce qu’il a été présenté en CA ? Est-ce qu’il est fréquemment mis à jour et opérationnel ?</a:t>
            </a:r>
          </a:p>
          <a:p>
            <a:pPr marL="285750" lvl="0" indent="-285750" fontAlgn="base">
              <a:buFont typeface="Wingdings" panose="05000000000000000000" pitchFamily="2" charset="2"/>
              <a:buChar char="v"/>
            </a:pPr>
            <a:endParaRPr lang="fr-FR" noProof="0" dirty="0"/>
          </a:p>
          <a:p>
            <a:pPr marL="285750" lvl="0" indent="-285750" fontAlgn="base">
              <a:buFont typeface="Wingdings" panose="05000000000000000000" pitchFamily="2" charset="2"/>
              <a:buChar char="v"/>
            </a:pPr>
            <a:r>
              <a:rPr lang="fr-FR" noProof="0" dirty="0"/>
              <a:t>Est-ce que vous avez réalisé une élection du comité directeur cette année ? Est-ce que les parents, les élèves et la communauté éducative sont associés à ce comité directeur ?</a:t>
            </a:r>
          </a:p>
          <a:p>
            <a:pPr marL="285750" lvl="0" indent="-285750" fontAlgn="base">
              <a:buFont typeface="Wingdings" panose="05000000000000000000" pitchFamily="2" charset="2"/>
              <a:buChar char="v"/>
            </a:pPr>
            <a:endParaRPr lang="fr-FR" noProof="0" dirty="0"/>
          </a:p>
          <a:p>
            <a:pPr marL="285750" lvl="0" indent="-285750" fontAlgn="base">
              <a:buFont typeface="Wingdings" panose="05000000000000000000" pitchFamily="2" charset="2"/>
              <a:buChar char="v"/>
            </a:pPr>
            <a:r>
              <a:rPr lang="fr-FR" noProof="0" dirty="0"/>
              <a:t>Avez-vous déjà effectué toutes les démarches obligatoires en début d’année ? (AG, élection comité directeur, bilan N-1 et projet de l’année au CA, demandes de subventions, affiliation, souscription assurance).</a:t>
            </a:r>
          </a:p>
          <a:p>
            <a:pPr marL="285750" lvl="1" indent="-285750" fontAlgn="base">
              <a:buFont typeface="Wingdings" panose="05000000000000000000" pitchFamily="2" charset="2"/>
              <a:buChar char="v"/>
            </a:pPr>
            <a:endParaRPr lang="fr-FR" noProof="0" dirty="0"/>
          </a:p>
          <a:p>
            <a:pPr marL="285750" lvl="1" indent="-285750" fontAlgn="base">
              <a:buFont typeface="Wingdings" panose="05000000000000000000" pitchFamily="2" charset="2"/>
              <a:buChar char="v"/>
            </a:pPr>
            <a:endParaRPr lang="fr-FR"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p>
        </p:txBody>
      </p:sp>
    </p:spTree>
    <p:extLst>
      <p:ext uri="{BB962C8B-B14F-4D97-AF65-F5344CB8AC3E}">
        <p14:creationId xmlns:p14="http://schemas.microsoft.com/office/powerpoint/2010/main" val="18227325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A9B4D4-E314-2224-AB37-86F4C7892093}"/>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AAF5AA2D-775C-58F1-9073-691158740851}"/>
              </a:ext>
            </a:extLst>
          </p:cNvPr>
          <p:cNvSpPr txBox="1"/>
          <p:nvPr/>
        </p:nvSpPr>
        <p:spPr>
          <a:xfrm>
            <a:off x="585427" y="2377111"/>
            <a:ext cx="199488" cy="191775"/>
          </a:xfrm>
          <a:prstGeom prst="rect">
            <a:avLst/>
          </a:prstGeom>
        </p:spPr>
        <p:txBody>
          <a:bodyPr lIns="33867" tIns="33867" rIns="33867" bIns="33867" rtlCol="0" anchor="ctr"/>
          <a:lstStyle/>
          <a:p>
            <a:pPr algn="ctr" defTabSz="609630">
              <a:lnSpc>
                <a:spcPts val="933"/>
              </a:lnSpc>
              <a:buClrTx/>
            </a:pPr>
            <a:endParaRPr lang="fr-FR" sz="1200" kern="1200" noProof="0" dirty="0">
              <a:solidFill>
                <a:prstClr val="black"/>
              </a:solidFill>
              <a:latin typeface="Calibri"/>
              <a:ea typeface="+mn-ea"/>
              <a:cs typeface="+mn-cs"/>
            </a:endParaRPr>
          </a:p>
        </p:txBody>
      </p:sp>
      <p:sp>
        <p:nvSpPr>
          <p:cNvPr id="6" name="Freeform 6">
            <a:extLst>
              <a:ext uri="{FF2B5EF4-FFF2-40B4-BE49-F238E27FC236}">
                <a16:creationId xmlns:a16="http://schemas.microsoft.com/office/drawing/2014/main" id="{73A44D7C-3E8A-19CB-563F-E14DDC71F3C0}"/>
              </a:ext>
            </a:extLst>
          </p:cNvPr>
          <p:cNvSpPr/>
          <p:nvPr/>
        </p:nvSpPr>
        <p:spPr>
          <a:xfrm rot="7760333">
            <a:off x="-3285935" y="-3173112"/>
            <a:ext cx="4377455" cy="4377455"/>
          </a:xfrm>
          <a:custGeom>
            <a:avLst/>
            <a:gdLst/>
            <a:ahLst/>
            <a:cxnLst/>
            <a:rect l="l" t="t" r="r" b="b"/>
            <a:pathLst>
              <a:path w="6566182" h="6566182">
                <a:moveTo>
                  <a:pt x="0" y="0"/>
                </a:moveTo>
                <a:lnTo>
                  <a:pt x="6566182" y="0"/>
                </a:lnTo>
                <a:lnTo>
                  <a:pt x="6566182" y="6566183"/>
                </a:lnTo>
                <a:lnTo>
                  <a:pt x="0" y="656618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noProof="0" dirty="0"/>
          </a:p>
        </p:txBody>
      </p:sp>
      <p:sp>
        <p:nvSpPr>
          <p:cNvPr id="13" name="Freeform 13">
            <a:extLst>
              <a:ext uri="{FF2B5EF4-FFF2-40B4-BE49-F238E27FC236}">
                <a16:creationId xmlns:a16="http://schemas.microsoft.com/office/drawing/2014/main" id="{2B09C95C-58AF-AE84-6C84-64348AC06C1F}"/>
              </a:ext>
            </a:extLst>
          </p:cNvPr>
          <p:cNvSpPr/>
          <p:nvPr/>
        </p:nvSpPr>
        <p:spPr>
          <a:xfrm rot="-3740002">
            <a:off x="10434553" y="4450850"/>
            <a:ext cx="4377455" cy="4377455"/>
          </a:xfrm>
          <a:custGeom>
            <a:avLst/>
            <a:gdLst/>
            <a:ahLst/>
            <a:cxnLst/>
            <a:rect l="l" t="t" r="r" b="b"/>
            <a:pathLst>
              <a:path w="6566182" h="6566182">
                <a:moveTo>
                  <a:pt x="0" y="0"/>
                </a:moveTo>
                <a:lnTo>
                  <a:pt x="6566182" y="0"/>
                </a:lnTo>
                <a:lnTo>
                  <a:pt x="6566182" y="6566183"/>
                </a:lnTo>
                <a:lnTo>
                  <a:pt x="0" y="656618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noProof="0" dirty="0"/>
          </a:p>
        </p:txBody>
      </p:sp>
      <p:sp>
        <p:nvSpPr>
          <p:cNvPr id="14" name="Freeform 14">
            <a:extLst>
              <a:ext uri="{FF2B5EF4-FFF2-40B4-BE49-F238E27FC236}">
                <a16:creationId xmlns:a16="http://schemas.microsoft.com/office/drawing/2014/main" id="{16E9213C-8EFD-3510-9343-51C2E62B215F}"/>
              </a:ext>
            </a:extLst>
          </p:cNvPr>
          <p:cNvSpPr/>
          <p:nvPr/>
        </p:nvSpPr>
        <p:spPr>
          <a:xfrm>
            <a:off x="11214353" y="28773"/>
            <a:ext cx="977647" cy="977647"/>
          </a:xfrm>
          <a:custGeom>
            <a:avLst/>
            <a:gdLst/>
            <a:ahLst/>
            <a:cxnLst/>
            <a:rect l="l" t="t" r="r" b="b"/>
            <a:pathLst>
              <a:path w="1466471" h="1466471">
                <a:moveTo>
                  <a:pt x="0" y="0"/>
                </a:moveTo>
                <a:lnTo>
                  <a:pt x="1466471" y="0"/>
                </a:lnTo>
                <a:lnTo>
                  <a:pt x="1466471" y="1466471"/>
                </a:lnTo>
                <a:lnTo>
                  <a:pt x="0" y="1466471"/>
                </a:lnTo>
                <a:lnTo>
                  <a:pt x="0" y="0"/>
                </a:lnTo>
                <a:close/>
              </a:path>
            </a:pathLst>
          </a:custGeom>
          <a:blipFill>
            <a:blip r:embed="rId3"/>
            <a:stretch>
              <a:fillRect/>
            </a:stretch>
          </a:blipFill>
        </p:spPr>
        <p:txBody>
          <a:bodyPr/>
          <a:lstStyle/>
          <a:p>
            <a:endParaRPr lang="fr-FR" noProof="0" dirty="0"/>
          </a:p>
        </p:txBody>
      </p:sp>
      <p:sp>
        <p:nvSpPr>
          <p:cNvPr id="21" name="ZoneTexte 20">
            <a:extLst>
              <a:ext uri="{FF2B5EF4-FFF2-40B4-BE49-F238E27FC236}">
                <a16:creationId xmlns:a16="http://schemas.microsoft.com/office/drawing/2014/main" id="{4B775764-96C6-09A7-AC93-B257BE30CA9B}"/>
              </a:ext>
            </a:extLst>
          </p:cNvPr>
          <p:cNvSpPr txBox="1"/>
          <p:nvPr/>
        </p:nvSpPr>
        <p:spPr>
          <a:xfrm>
            <a:off x="1510238" y="546834"/>
            <a:ext cx="11245481" cy="461665"/>
          </a:xfrm>
          <a:prstGeom prst="rect">
            <a:avLst/>
          </a:prstGeom>
          <a:noFill/>
        </p:spPr>
        <p:txBody>
          <a:bodyPr wrap="square" rtlCol="0">
            <a:spAutoFit/>
          </a:bodyPr>
          <a:lstStyle/>
          <a:p>
            <a:pPr lvl="0"/>
            <a:r>
              <a:rPr lang="fr-FR" sz="2400" b="1" noProof="0" dirty="0">
                <a:solidFill>
                  <a:srgbClr val="E84910"/>
                </a:solidFill>
              </a:rPr>
              <a:t>Fonctionnement associatif</a:t>
            </a:r>
            <a:endParaRPr lang="fr-FR" sz="2400" noProof="0" dirty="0">
              <a:solidFill>
                <a:srgbClr val="E84910"/>
              </a:solidFill>
            </a:endParaRPr>
          </a:p>
        </p:txBody>
      </p:sp>
      <p:sp>
        <p:nvSpPr>
          <p:cNvPr id="25" name="ZoneTexte 24">
            <a:extLst>
              <a:ext uri="{FF2B5EF4-FFF2-40B4-BE49-F238E27FC236}">
                <a16:creationId xmlns:a16="http://schemas.microsoft.com/office/drawing/2014/main" id="{E2968726-5637-78A3-D54E-8292CE0615B6}"/>
              </a:ext>
            </a:extLst>
          </p:cNvPr>
          <p:cNvSpPr txBox="1"/>
          <p:nvPr/>
        </p:nvSpPr>
        <p:spPr>
          <a:xfrm>
            <a:off x="490556" y="3407817"/>
            <a:ext cx="11096304" cy="1384995"/>
          </a:xfrm>
          <a:prstGeom prst="rect">
            <a:avLst/>
          </a:prstGeom>
          <a:noFill/>
        </p:spPr>
        <p:txBody>
          <a:bodyPr wrap="square" rtlCol="0">
            <a:spAutoFit/>
          </a:bodyPr>
          <a:lstStyle/>
          <a:p>
            <a:pPr marL="285750" indent="-285750">
              <a:buFontTx/>
              <a:buChar char="-"/>
            </a:pPr>
            <a:endParaRPr lang="fr-FR" sz="1400" noProof="0" dirty="0">
              <a:solidFill>
                <a:schemeClr val="tx1"/>
              </a:solidFill>
            </a:endParaRPr>
          </a:p>
          <a:p>
            <a:pPr marL="285750" indent="-285750">
              <a:buFontTx/>
              <a:buChar char="-"/>
            </a:pPr>
            <a:endParaRPr lang="fr-FR" noProof="0" dirty="0"/>
          </a:p>
          <a:p>
            <a:pPr marL="285750" indent="-285750">
              <a:buFontTx/>
              <a:buChar char="-"/>
            </a:pPr>
            <a:endParaRPr lang="fr-FR" noProof="0" dirty="0"/>
          </a:p>
          <a:p>
            <a:pPr marL="285750" indent="-285750">
              <a:buFontTx/>
              <a:buChar char="-"/>
            </a:pPr>
            <a:endParaRPr lang="fr-FR" noProof="0" dirty="0"/>
          </a:p>
          <a:p>
            <a:pPr marL="285750" indent="-285750">
              <a:buFontTx/>
              <a:buChar char="-"/>
            </a:pPr>
            <a:endParaRPr lang="fr-FR" noProof="0" dirty="0"/>
          </a:p>
          <a:p>
            <a:pPr marL="285750" indent="-285750">
              <a:buFontTx/>
              <a:buChar char="-"/>
            </a:pPr>
            <a:endParaRPr lang="fr-FR" noProof="0" dirty="0"/>
          </a:p>
        </p:txBody>
      </p:sp>
      <p:sp>
        <p:nvSpPr>
          <p:cNvPr id="2" name="ZoneTexte 1">
            <a:extLst>
              <a:ext uri="{FF2B5EF4-FFF2-40B4-BE49-F238E27FC236}">
                <a16:creationId xmlns:a16="http://schemas.microsoft.com/office/drawing/2014/main" id="{02BC8CAC-3A37-1C9D-C43C-AD77E0BA4E2E}"/>
              </a:ext>
            </a:extLst>
          </p:cNvPr>
          <p:cNvSpPr txBox="1"/>
          <p:nvPr/>
        </p:nvSpPr>
        <p:spPr>
          <a:xfrm>
            <a:off x="481901" y="1618243"/>
            <a:ext cx="11104959" cy="2339102"/>
          </a:xfrm>
          <a:prstGeom prst="rect">
            <a:avLst/>
          </a:prstGeom>
          <a:noFill/>
        </p:spPr>
        <p:txBody>
          <a:bodyPr wrap="square">
            <a:spAutoFit/>
          </a:bodyPr>
          <a:lstStyle/>
          <a:p>
            <a:pPr marL="285750" lvl="1" indent="-285750" fontAlgn="base">
              <a:buFont typeface="Wingdings" panose="05000000000000000000" pitchFamily="2" charset="2"/>
              <a:buChar char="v"/>
            </a:pPr>
            <a:r>
              <a:rPr lang="fr-FR" noProof="0" dirty="0"/>
              <a:t>Au sein de votre AS, qui commande les bus et réalise les inscriptions OPUSS lorsqu’il y a une compétition ? </a:t>
            </a:r>
          </a:p>
          <a:p>
            <a:pPr marL="342900" lvl="1" indent="-342900" fontAlgn="base">
              <a:buFont typeface="Wingdings" panose="05000000000000000000" pitchFamily="2" charset="2"/>
              <a:buChar char="v"/>
            </a:pPr>
            <a:endParaRPr lang="fr-FR" noProof="0" dirty="0"/>
          </a:p>
          <a:p>
            <a:pPr marL="285750" lvl="1" indent="-285750" fontAlgn="base">
              <a:buFont typeface="Wingdings" panose="05000000000000000000" pitchFamily="2" charset="2"/>
              <a:buChar char="v"/>
            </a:pPr>
            <a:r>
              <a:rPr lang="fr-FR" noProof="0" dirty="0"/>
              <a:t>Quels contenus comportent vos bulletins d’adhésion ? </a:t>
            </a:r>
          </a:p>
          <a:p>
            <a:pPr marL="285750" lvl="1" indent="-285750" fontAlgn="base">
              <a:buFont typeface="Wingdings" panose="05000000000000000000" pitchFamily="2" charset="2"/>
              <a:buChar char="v"/>
            </a:pPr>
            <a:endParaRPr lang="fr-FR" noProof="0" dirty="0"/>
          </a:p>
          <a:p>
            <a:pPr marL="285750" lvl="1" indent="-285750" fontAlgn="base">
              <a:buFont typeface="Wingdings" panose="05000000000000000000" pitchFamily="2" charset="2"/>
              <a:buChar char="v"/>
            </a:pPr>
            <a:r>
              <a:rPr lang="fr-FR" noProof="0" dirty="0"/>
              <a:t>Quelles sont les tâches inhérentes à votre rôle de secrétaire/ trésorier ?</a:t>
            </a:r>
          </a:p>
          <a:p>
            <a:pPr marL="285750" lvl="1" indent="-285750" fontAlgn="base">
              <a:buFont typeface="Wingdings" panose="05000000000000000000" pitchFamily="2" charset="2"/>
              <a:buChar char="v"/>
            </a:pPr>
            <a:endParaRPr lang="fr-FR" noProof="0" dirty="0"/>
          </a:p>
          <a:p>
            <a:pPr marL="285750" lvl="1" indent="-285750" fontAlgn="base">
              <a:buFont typeface="Wingdings" panose="05000000000000000000" pitchFamily="2" charset="2"/>
              <a:buChar char="v"/>
            </a:pPr>
            <a:r>
              <a:rPr lang="fr-FR" noProof="0" dirty="0"/>
              <a:t>Comment arrivez-vous à intégrer les élèves jeunes dirigeants au sein du dispositif?</a:t>
            </a:r>
          </a:p>
          <a:p>
            <a:pPr marL="285750" lvl="1" indent="-285750" fontAlgn="base">
              <a:buFont typeface="Wingdings" panose="05000000000000000000" pitchFamily="2" charset="2"/>
              <a:buChar char="v"/>
            </a:pPr>
            <a:endParaRPr lang="fr-FR" noProof="0" dirty="0"/>
          </a:p>
          <a:p>
            <a:pPr marL="285750" lvl="1" indent="-285750" fontAlgn="base">
              <a:buFont typeface="Wingdings" panose="05000000000000000000" pitchFamily="2" charset="2"/>
              <a:buChar char="v"/>
            </a:pPr>
            <a:endParaRPr lang="fr-FR"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p>
        </p:txBody>
      </p:sp>
    </p:spTree>
    <p:extLst>
      <p:ext uri="{BB962C8B-B14F-4D97-AF65-F5344CB8AC3E}">
        <p14:creationId xmlns:p14="http://schemas.microsoft.com/office/powerpoint/2010/main" val="13438364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36D7A0-6418-9D11-7831-2E094B0EC553}"/>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073F4F0A-7BEF-913A-2205-749321F0A231}"/>
              </a:ext>
            </a:extLst>
          </p:cNvPr>
          <p:cNvSpPr txBox="1"/>
          <p:nvPr/>
        </p:nvSpPr>
        <p:spPr>
          <a:xfrm>
            <a:off x="585427" y="2377111"/>
            <a:ext cx="199488" cy="191775"/>
          </a:xfrm>
          <a:prstGeom prst="rect">
            <a:avLst/>
          </a:prstGeom>
        </p:spPr>
        <p:txBody>
          <a:bodyPr lIns="33867" tIns="33867" rIns="33867" bIns="33867" rtlCol="0" anchor="ctr"/>
          <a:lstStyle/>
          <a:p>
            <a:pPr algn="ctr" defTabSz="609630">
              <a:lnSpc>
                <a:spcPts val="933"/>
              </a:lnSpc>
              <a:buClrTx/>
            </a:pPr>
            <a:endParaRPr lang="fr-FR" sz="1200" kern="1200" noProof="0" dirty="0">
              <a:solidFill>
                <a:prstClr val="black"/>
              </a:solidFill>
              <a:latin typeface="Calibri"/>
              <a:ea typeface="+mn-ea"/>
              <a:cs typeface="+mn-cs"/>
            </a:endParaRPr>
          </a:p>
        </p:txBody>
      </p:sp>
      <p:sp>
        <p:nvSpPr>
          <p:cNvPr id="6" name="Freeform 6">
            <a:extLst>
              <a:ext uri="{FF2B5EF4-FFF2-40B4-BE49-F238E27FC236}">
                <a16:creationId xmlns:a16="http://schemas.microsoft.com/office/drawing/2014/main" id="{B58B0A56-62F5-8022-5B93-A708183FA8B5}"/>
              </a:ext>
            </a:extLst>
          </p:cNvPr>
          <p:cNvSpPr/>
          <p:nvPr/>
        </p:nvSpPr>
        <p:spPr>
          <a:xfrm rot="7760333">
            <a:off x="-3285935" y="-3173112"/>
            <a:ext cx="4377455" cy="4377455"/>
          </a:xfrm>
          <a:custGeom>
            <a:avLst/>
            <a:gdLst/>
            <a:ahLst/>
            <a:cxnLst/>
            <a:rect l="l" t="t" r="r" b="b"/>
            <a:pathLst>
              <a:path w="6566182" h="6566182">
                <a:moveTo>
                  <a:pt x="0" y="0"/>
                </a:moveTo>
                <a:lnTo>
                  <a:pt x="6566182" y="0"/>
                </a:lnTo>
                <a:lnTo>
                  <a:pt x="6566182" y="6566183"/>
                </a:lnTo>
                <a:lnTo>
                  <a:pt x="0" y="656618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noProof="0" dirty="0"/>
          </a:p>
        </p:txBody>
      </p:sp>
      <p:sp>
        <p:nvSpPr>
          <p:cNvPr id="13" name="Freeform 13">
            <a:extLst>
              <a:ext uri="{FF2B5EF4-FFF2-40B4-BE49-F238E27FC236}">
                <a16:creationId xmlns:a16="http://schemas.microsoft.com/office/drawing/2014/main" id="{001700BE-A5E4-BC9A-A50C-1BCB2D3D5C89}"/>
              </a:ext>
            </a:extLst>
          </p:cNvPr>
          <p:cNvSpPr/>
          <p:nvPr/>
        </p:nvSpPr>
        <p:spPr>
          <a:xfrm rot="-3740002">
            <a:off x="10434553" y="4450850"/>
            <a:ext cx="4377455" cy="4377455"/>
          </a:xfrm>
          <a:custGeom>
            <a:avLst/>
            <a:gdLst/>
            <a:ahLst/>
            <a:cxnLst/>
            <a:rect l="l" t="t" r="r" b="b"/>
            <a:pathLst>
              <a:path w="6566182" h="6566182">
                <a:moveTo>
                  <a:pt x="0" y="0"/>
                </a:moveTo>
                <a:lnTo>
                  <a:pt x="6566182" y="0"/>
                </a:lnTo>
                <a:lnTo>
                  <a:pt x="6566182" y="6566183"/>
                </a:lnTo>
                <a:lnTo>
                  <a:pt x="0" y="656618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noProof="0" dirty="0"/>
          </a:p>
        </p:txBody>
      </p:sp>
      <p:sp>
        <p:nvSpPr>
          <p:cNvPr id="14" name="Freeform 14">
            <a:extLst>
              <a:ext uri="{FF2B5EF4-FFF2-40B4-BE49-F238E27FC236}">
                <a16:creationId xmlns:a16="http://schemas.microsoft.com/office/drawing/2014/main" id="{93E56C9B-7FB5-81E7-70B5-38150C60980A}"/>
              </a:ext>
            </a:extLst>
          </p:cNvPr>
          <p:cNvSpPr/>
          <p:nvPr/>
        </p:nvSpPr>
        <p:spPr>
          <a:xfrm>
            <a:off x="11214353" y="28773"/>
            <a:ext cx="977647" cy="977647"/>
          </a:xfrm>
          <a:custGeom>
            <a:avLst/>
            <a:gdLst/>
            <a:ahLst/>
            <a:cxnLst/>
            <a:rect l="l" t="t" r="r" b="b"/>
            <a:pathLst>
              <a:path w="1466471" h="1466471">
                <a:moveTo>
                  <a:pt x="0" y="0"/>
                </a:moveTo>
                <a:lnTo>
                  <a:pt x="1466471" y="0"/>
                </a:lnTo>
                <a:lnTo>
                  <a:pt x="1466471" y="1466471"/>
                </a:lnTo>
                <a:lnTo>
                  <a:pt x="0" y="1466471"/>
                </a:lnTo>
                <a:lnTo>
                  <a:pt x="0" y="0"/>
                </a:lnTo>
                <a:close/>
              </a:path>
            </a:pathLst>
          </a:custGeom>
          <a:blipFill>
            <a:blip r:embed="rId3"/>
            <a:stretch>
              <a:fillRect/>
            </a:stretch>
          </a:blipFill>
        </p:spPr>
        <p:txBody>
          <a:bodyPr/>
          <a:lstStyle/>
          <a:p>
            <a:endParaRPr lang="fr-FR" noProof="0" dirty="0"/>
          </a:p>
        </p:txBody>
      </p:sp>
      <p:sp>
        <p:nvSpPr>
          <p:cNvPr id="21" name="ZoneTexte 20">
            <a:extLst>
              <a:ext uri="{FF2B5EF4-FFF2-40B4-BE49-F238E27FC236}">
                <a16:creationId xmlns:a16="http://schemas.microsoft.com/office/drawing/2014/main" id="{D18E8BE3-3CE5-BE75-E327-95C0C3A9326B}"/>
              </a:ext>
            </a:extLst>
          </p:cNvPr>
          <p:cNvSpPr txBox="1"/>
          <p:nvPr/>
        </p:nvSpPr>
        <p:spPr>
          <a:xfrm>
            <a:off x="2491140" y="598110"/>
            <a:ext cx="11245481" cy="830997"/>
          </a:xfrm>
          <a:prstGeom prst="rect">
            <a:avLst/>
          </a:prstGeom>
          <a:noFill/>
        </p:spPr>
        <p:txBody>
          <a:bodyPr wrap="square" rtlCol="0">
            <a:spAutoFit/>
          </a:bodyPr>
          <a:lstStyle/>
          <a:p>
            <a:pPr lvl="0"/>
            <a:r>
              <a:rPr lang="fr-FR" sz="2400" b="1" noProof="0" dirty="0">
                <a:solidFill>
                  <a:srgbClr val="E84910"/>
                </a:solidFill>
              </a:rPr>
              <a:t>Autonomie financière </a:t>
            </a:r>
          </a:p>
          <a:p>
            <a:pPr lvl="0"/>
            <a:r>
              <a:rPr lang="fr-FR" sz="2400" b="1" noProof="0" dirty="0">
                <a:solidFill>
                  <a:srgbClr val="E84910"/>
                </a:solidFill>
              </a:rPr>
              <a:t> </a:t>
            </a:r>
          </a:p>
        </p:txBody>
      </p:sp>
      <p:sp>
        <p:nvSpPr>
          <p:cNvPr id="25" name="ZoneTexte 24">
            <a:extLst>
              <a:ext uri="{FF2B5EF4-FFF2-40B4-BE49-F238E27FC236}">
                <a16:creationId xmlns:a16="http://schemas.microsoft.com/office/drawing/2014/main" id="{41324BC8-3E2D-CCB7-3054-244072C9C151}"/>
              </a:ext>
            </a:extLst>
          </p:cNvPr>
          <p:cNvSpPr txBox="1"/>
          <p:nvPr/>
        </p:nvSpPr>
        <p:spPr>
          <a:xfrm>
            <a:off x="490556" y="3407817"/>
            <a:ext cx="11096304" cy="1384995"/>
          </a:xfrm>
          <a:prstGeom prst="rect">
            <a:avLst/>
          </a:prstGeom>
          <a:noFill/>
        </p:spPr>
        <p:txBody>
          <a:bodyPr wrap="square" rtlCol="0">
            <a:spAutoFit/>
          </a:bodyPr>
          <a:lstStyle/>
          <a:p>
            <a:pPr marL="285750" indent="-285750">
              <a:buFontTx/>
              <a:buChar char="-"/>
            </a:pPr>
            <a:endParaRPr lang="fr-FR" sz="1400" noProof="0" dirty="0">
              <a:solidFill>
                <a:schemeClr val="tx1"/>
              </a:solidFill>
            </a:endParaRPr>
          </a:p>
          <a:p>
            <a:pPr marL="285750" indent="-285750">
              <a:buFontTx/>
              <a:buChar char="-"/>
            </a:pPr>
            <a:endParaRPr lang="fr-FR" noProof="0" dirty="0"/>
          </a:p>
          <a:p>
            <a:pPr marL="285750" indent="-285750">
              <a:buFontTx/>
              <a:buChar char="-"/>
            </a:pPr>
            <a:endParaRPr lang="fr-FR" noProof="0" dirty="0"/>
          </a:p>
          <a:p>
            <a:pPr marL="285750" indent="-285750">
              <a:buFontTx/>
              <a:buChar char="-"/>
            </a:pPr>
            <a:endParaRPr lang="fr-FR" noProof="0" dirty="0"/>
          </a:p>
          <a:p>
            <a:pPr marL="285750" indent="-285750">
              <a:buFontTx/>
              <a:buChar char="-"/>
            </a:pPr>
            <a:endParaRPr lang="fr-FR" noProof="0" dirty="0"/>
          </a:p>
          <a:p>
            <a:pPr marL="285750" indent="-285750">
              <a:buFontTx/>
              <a:buChar char="-"/>
            </a:pPr>
            <a:endParaRPr lang="fr-FR" noProof="0" dirty="0"/>
          </a:p>
        </p:txBody>
      </p:sp>
      <p:sp>
        <p:nvSpPr>
          <p:cNvPr id="2" name="ZoneTexte 1">
            <a:extLst>
              <a:ext uri="{FF2B5EF4-FFF2-40B4-BE49-F238E27FC236}">
                <a16:creationId xmlns:a16="http://schemas.microsoft.com/office/drawing/2014/main" id="{1955FD35-9611-BE73-C060-FA1C0997A6F2}"/>
              </a:ext>
            </a:extLst>
          </p:cNvPr>
          <p:cNvSpPr txBox="1"/>
          <p:nvPr/>
        </p:nvSpPr>
        <p:spPr>
          <a:xfrm>
            <a:off x="481901" y="1618243"/>
            <a:ext cx="11245481" cy="1908215"/>
          </a:xfrm>
          <a:prstGeom prst="rect">
            <a:avLst/>
          </a:prstGeom>
          <a:noFill/>
        </p:spPr>
        <p:txBody>
          <a:bodyPr wrap="square">
            <a:spAutoFit/>
          </a:bodyPr>
          <a:lstStyle/>
          <a:p>
            <a:pPr marL="285750" lvl="0" indent="-285750" fontAlgn="base">
              <a:buFont typeface="Wingdings" panose="05000000000000000000" pitchFamily="2" charset="2"/>
              <a:buChar char="v"/>
            </a:pPr>
            <a:r>
              <a:rPr lang="fr-FR" noProof="0" dirty="0"/>
              <a:t>Votre AS a-t-elle des dettes avec la direction nationale ? Si oui, quelles solutions avez-vous trouvé pour les rembourser ?</a:t>
            </a:r>
          </a:p>
          <a:p>
            <a:pPr marL="285750" lvl="0" indent="-285750" fontAlgn="base">
              <a:buFont typeface="Wingdings" panose="05000000000000000000" pitchFamily="2" charset="2"/>
              <a:buChar char="v"/>
            </a:pPr>
            <a:endParaRPr lang="fr-FR" noProof="0" dirty="0"/>
          </a:p>
          <a:p>
            <a:pPr marL="285750" lvl="0" indent="-285750" fontAlgn="base">
              <a:buFont typeface="Wingdings" panose="05000000000000000000" pitchFamily="2" charset="2"/>
              <a:buChar char="v"/>
            </a:pPr>
            <a:r>
              <a:rPr lang="fr-FR" noProof="0" dirty="0"/>
              <a:t>Votre trésorerie vous permet-elle d’envisager des projets en dehors de ce qui est proposé/ financé par le SR ?</a:t>
            </a:r>
          </a:p>
          <a:p>
            <a:pPr marL="285750" lvl="0" indent="-285750" fontAlgn="base">
              <a:buFont typeface="Wingdings" panose="05000000000000000000" pitchFamily="2" charset="2"/>
              <a:buChar char="v"/>
            </a:pPr>
            <a:endParaRPr lang="fr-FR" noProof="0" dirty="0"/>
          </a:p>
          <a:p>
            <a:pPr marL="285750" lvl="0" indent="-285750" fontAlgn="base">
              <a:buFont typeface="Wingdings" panose="05000000000000000000" pitchFamily="2" charset="2"/>
              <a:buChar char="v"/>
            </a:pPr>
            <a:r>
              <a:rPr lang="fr-FR" noProof="0" dirty="0"/>
              <a:t>Quelles demandes de subvention avez-vous déjà réalisé pour votre AS ? (Établissement, ANS, DRAJES…)</a:t>
            </a:r>
          </a:p>
          <a:p>
            <a:pPr marL="285750" lvl="1" indent="-285750" fontAlgn="base">
              <a:buFont typeface="Wingdings" panose="05000000000000000000" pitchFamily="2" charset="2"/>
              <a:buChar char="v"/>
            </a:pPr>
            <a:endParaRPr lang="fr-FR" noProof="0" dirty="0"/>
          </a:p>
          <a:p>
            <a:pPr marL="285750" lvl="1" indent="-285750" fontAlgn="base">
              <a:buFont typeface="Wingdings" panose="05000000000000000000" pitchFamily="2" charset="2"/>
              <a:buChar char="v"/>
            </a:pPr>
            <a:endParaRPr lang="fr-FR"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p>
        </p:txBody>
      </p:sp>
    </p:spTree>
    <p:extLst>
      <p:ext uri="{BB962C8B-B14F-4D97-AF65-F5344CB8AC3E}">
        <p14:creationId xmlns:p14="http://schemas.microsoft.com/office/powerpoint/2010/main" val="41263161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sp>
        <p:nvSpPr>
          <p:cNvPr id="487" name="Google Shape;487;g2fb177b75f6_0_0"/>
          <p:cNvSpPr txBox="1"/>
          <p:nvPr/>
        </p:nvSpPr>
        <p:spPr>
          <a:xfrm>
            <a:off x="585427" y="2377111"/>
            <a:ext cx="199500" cy="191700"/>
          </a:xfrm>
          <a:prstGeom prst="rect">
            <a:avLst/>
          </a:prstGeom>
          <a:noFill/>
          <a:ln>
            <a:noFill/>
          </a:ln>
        </p:spPr>
        <p:txBody>
          <a:bodyPr spcFirstLastPara="1" wrap="square" lIns="33850" tIns="33850" rIns="33850" bIns="33850" anchor="ctr" anchorCtr="0">
            <a:noAutofit/>
          </a:bodyPr>
          <a:lstStyle/>
          <a:p>
            <a:pPr marL="0" marR="0" lvl="0" indent="0" algn="ctr" rtl="0">
              <a:lnSpc>
                <a:spcPct val="77750"/>
              </a:lnSpc>
              <a:spcBef>
                <a:spcPts val="0"/>
              </a:spcBef>
              <a:spcAft>
                <a:spcPts val="0"/>
              </a:spcAft>
              <a:buNone/>
            </a:pPr>
            <a:endParaRPr lang="fr-FR" sz="1200" b="0" i="0" u="none" strike="noStrike" cap="none" noProof="0" dirty="0">
              <a:solidFill>
                <a:srgbClr val="000000"/>
              </a:solidFill>
              <a:latin typeface="Calibri"/>
              <a:ea typeface="Calibri"/>
              <a:cs typeface="Calibri"/>
              <a:sym typeface="Calibri"/>
            </a:endParaRPr>
          </a:p>
        </p:txBody>
      </p:sp>
      <p:sp>
        <p:nvSpPr>
          <p:cNvPr id="488" name="Google Shape;488;g2fb177b75f6_0_0"/>
          <p:cNvSpPr txBox="1"/>
          <p:nvPr/>
        </p:nvSpPr>
        <p:spPr>
          <a:xfrm>
            <a:off x="0" y="403001"/>
            <a:ext cx="10995000" cy="830997"/>
          </a:xfrm>
          <a:prstGeom prst="rect">
            <a:avLst/>
          </a:prstGeom>
          <a:noFill/>
          <a:ln>
            <a:noFill/>
          </a:ln>
        </p:spPr>
        <p:txBody>
          <a:bodyPr spcFirstLastPara="1" wrap="square" lIns="0" tIns="0" rIns="0" bIns="0" anchor="t" anchorCtr="0">
            <a:spAutoFit/>
          </a:bodyPr>
          <a:lstStyle/>
          <a:p>
            <a:pPr marL="0" marR="0" lvl="0" indent="0" algn="ctr" rtl="0">
              <a:lnSpc>
                <a:spcPct val="135000"/>
              </a:lnSpc>
              <a:spcBef>
                <a:spcPts val="0"/>
              </a:spcBef>
              <a:spcAft>
                <a:spcPts val="0"/>
              </a:spcAft>
              <a:buClr>
                <a:srgbClr val="E84910"/>
              </a:buClr>
              <a:buSzPts val="3200"/>
              <a:buFont typeface="Arial"/>
              <a:buNone/>
            </a:pPr>
            <a:r>
              <a:rPr lang="fr-FR" sz="4000" b="1" noProof="0" dirty="0">
                <a:solidFill>
                  <a:srgbClr val="E84910"/>
                </a:solidFill>
              </a:rPr>
              <a:t>Affiliations </a:t>
            </a:r>
            <a:r>
              <a:rPr lang="fr-FR" sz="4000" b="1" noProof="0" dirty="0">
                <a:solidFill>
                  <a:srgbClr val="E84910"/>
                </a:solidFill>
                <a:highlight>
                  <a:schemeClr val="lt1"/>
                </a:highlight>
              </a:rPr>
              <a:t>2</a:t>
            </a:r>
            <a:r>
              <a:rPr lang="fr-FR" sz="4000" b="1" noProof="0" dirty="0">
                <a:solidFill>
                  <a:srgbClr val="E84910"/>
                </a:solidFill>
              </a:rPr>
              <a:t>026</a:t>
            </a:r>
            <a:r>
              <a:rPr lang="fr-FR" sz="4000" b="1" i="0" u="none" strike="noStrike" cap="none" noProof="0" dirty="0">
                <a:solidFill>
                  <a:srgbClr val="E84910"/>
                </a:solidFill>
                <a:latin typeface="Arial"/>
                <a:ea typeface="Arial"/>
                <a:cs typeface="Arial"/>
                <a:sym typeface="Arial"/>
              </a:rPr>
              <a:t>              </a:t>
            </a:r>
            <a:r>
              <a:rPr lang="fr-FR" sz="2800" b="1" i="0" u="none" strike="noStrike" cap="none" noProof="0" dirty="0">
                <a:solidFill>
                  <a:srgbClr val="002060"/>
                </a:solidFill>
                <a:latin typeface="Arial"/>
                <a:ea typeface="Arial"/>
                <a:cs typeface="Arial"/>
                <a:sym typeface="Arial"/>
              </a:rPr>
              <a:t>ANNÉE 2026-27</a:t>
            </a:r>
            <a:endParaRPr lang="fr-FR" sz="2800" noProof="0" dirty="0"/>
          </a:p>
        </p:txBody>
      </p:sp>
      <p:sp>
        <p:nvSpPr>
          <p:cNvPr id="489" name="Google Shape;489;g2fb177b75f6_0_0"/>
          <p:cNvSpPr/>
          <p:nvPr/>
        </p:nvSpPr>
        <p:spPr>
          <a:xfrm rot="7761903">
            <a:off x="-3281844" y="-3173006"/>
            <a:ext cx="4373941" cy="4373941"/>
          </a:xfrm>
          <a:custGeom>
            <a:avLst/>
            <a:gdLst/>
            <a:ahLst/>
            <a:cxnLst/>
            <a:rect l="l" t="t" r="r" b="b"/>
            <a:pathLst>
              <a:path w="6566182" h="6566182" extrusionOk="0">
                <a:moveTo>
                  <a:pt x="0" y="0"/>
                </a:moveTo>
                <a:lnTo>
                  <a:pt x="6566182" y="0"/>
                </a:lnTo>
                <a:lnTo>
                  <a:pt x="6566182" y="6566183"/>
                </a:lnTo>
                <a:lnTo>
                  <a:pt x="0" y="6566183"/>
                </a:lnTo>
                <a:lnTo>
                  <a:pt x="0" y="0"/>
                </a:lnTo>
                <a:close/>
              </a:path>
            </a:pathLst>
          </a:custGeom>
          <a:blipFill rotWithShape="1">
            <a:blip r:embed="rId3">
              <a:alphaModFix/>
            </a:blip>
            <a:stretch>
              <a:fillRect/>
            </a:stretch>
          </a:blipFill>
          <a:ln>
            <a:noFill/>
          </a:ln>
        </p:spPr>
        <p:txBody>
          <a:bodyPr/>
          <a:lstStyle/>
          <a:p>
            <a:endParaRPr lang="fr-FR" noProof="0" dirty="0"/>
          </a:p>
        </p:txBody>
      </p:sp>
      <p:sp>
        <p:nvSpPr>
          <p:cNvPr id="490" name="Google Shape;490;g2fb177b75f6_0_0"/>
          <p:cNvSpPr/>
          <p:nvPr/>
        </p:nvSpPr>
        <p:spPr>
          <a:xfrm rot="-3736890">
            <a:off x="10435176" y="4454380"/>
            <a:ext cx="4376251" cy="4376251"/>
          </a:xfrm>
          <a:custGeom>
            <a:avLst/>
            <a:gdLst/>
            <a:ahLst/>
            <a:cxnLst/>
            <a:rect l="l" t="t" r="r" b="b"/>
            <a:pathLst>
              <a:path w="6566182" h="6566182" extrusionOk="0">
                <a:moveTo>
                  <a:pt x="0" y="0"/>
                </a:moveTo>
                <a:lnTo>
                  <a:pt x="6566182" y="0"/>
                </a:lnTo>
                <a:lnTo>
                  <a:pt x="6566182" y="6566183"/>
                </a:lnTo>
                <a:lnTo>
                  <a:pt x="0" y="6566183"/>
                </a:lnTo>
                <a:lnTo>
                  <a:pt x="0" y="0"/>
                </a:lnTo>
                <a:close/>
              </a:path>
            </a:pathLst>
          </a:custGeom>
          <a:blipFill rotWithShape="1">
            <a:blip r:embed="rId3">
              <a:alphaModFix/>
            </a:blip>
            <a:stretch>
              <a:fillRect/>
            </a:stretch>
          </a:blipFill>
          <a:ln>
            <a:noFill/>
          </a:ln>
        </p:spPr>
        <p:txBody>
          <a:bodyPr/>
          <a:lstStyle/>
          <a:p>
            <a:endParaRPr lang="fr-FR" noProof="0" dirty="0"/>
          </a:p>
        </p:txBody>
      </p:sp>
      <p:sp>
        <p:nvSpPr>
          <p:cNvPr id="491" name="Google Shape;491;g2fb177b75f6_0_0"/>
          <p:cNvSpPr/>
          <p:nvPr/>
        </p:nvSpPr>
        <p:spPr>
          <a:xfrm>
            <a:off x="11214353" y="28773"/>
            <a:ext cx="978869" cy="978869"/>
          </a:xfrm>
          <a:custGeom>
            <a:avLst/>
            <a:gdLst/>
            <a:ahLst/>
            <a:cxnLst/>
            <a:rect l="l" t="t" r="r" b="b"/>
            <a:pathLst>
              <a:path w="1466471" h="1466471" extrusionOk="0">
                <a:moveTo>
                  <a:pt x="0" y="0"/>
                </a:moveTo>
                <a:lnTo>
                  <a:pt x="1466471" y="0"/>
                </a:lnTo>
                <a:lnTo>
                  <a:pt x="1466471" y="1466471"/>
                </a:lnTo>
                <a:lnTo>
                  <a:pt x="0" y="1466471"/>
                </a:lnTo>
                <a:lnTo>
                  <a:pt x="0" y="0"/>
                </a:lnTo>
                <a:close/>
              </a:path>
            </a:pathLst>
          </a:custGeom>
          <a:blipFill rotWithShape="1">
            <a:blip r:embed="rId4">
              <a:alphaModFix/>
            </a:blip>
            <a:stretch>
              <a:fillRect/>
            </a:stretch>
          </a:blipFill>
          <a:ln>
            <a:noFill/>
          </a:ln>
        </p:spPr>
        <p:txBody>
          <a:bodyPr/>
          <a:lstStyle/>
          <a:p>
            <a:endParaRPr lang="fr-FR" noProof="0" dirty="0"/>
          </a:p>
        </p:txBody>
      </p:sp>
      <p:sp>
        <p:nvSpPr>
          <p:cNvPr id="498" name="Google Shape;498;g2fb177b75f6_0_0"/>
          <p:cNvSpPr txBox="1"/>
          <p:nvPr/>
        </p:nvSpPr>
        <p:spPr>
          <a:xfrm>
            <a:off x="699756" y="937397"/>
            <a:ext cx="10528527" cy="1499176"/>
          </a:xfrm>
          <a:prstGeom prst="rect">
            <a:avLst/>
          </a:prstGeom>
          <a:noFill/>
          <a:ln>
            <a:noFill/>
          </a:ln>
        </p:spPr>
        <p:txBody>
          <a:bodyPr spcFirstLastPara="1" wrap="square" lIns="91425" tIns="91425" rIns="91425" bIns="91425" anchor="t" anchorCtr="0">
            <a:noAutofit/>
          </a:bodyPr>
          <a:lstStyle/>
          <a:p>
            <a:pPr marL="457200" lvl="0" indent="0" algn="l" rtl="0">
              <a:lnSpc>
                <a:spcPct val="115000"/>
              </a:lnSpc>
              <a:spcBef>
                <a:spcPts val="1200"/>
              </a:spcBef>
              <a:spcAft>
                <a:spcPts val="0"/>
              </a:spcAft>
              <a:buNone/>
            </a:pPr>
            <a:r>
              <a:rPr lang="fr-FR" sz="1600" u="sng" noProof="0" dirty="0">
                <a:solidFill>
                  <a:schemeClr val="dk1"/>
                </a:solidFill>
                <a:highlight>
                  <a:srgbClr val="FFFFFF"/>
                </a:highlight>
              </a:rPr>
              <a:t>Obligation de souscription par l’AS d’un contrat d’assurance à minima en responsabilité́ civile:</a:t>
            </a:r>
          </a:p>
          <a:p>
            <a:pPr marL="457200" lvl="0" indent="0" algn="l" rtl="0">
              <a:lnSpc>
                <a:spcPct val="115000"/>
              </a:lnSpc>
              <a:spcBef>
                <a:spcPts val="1200"/>
              </a:spcBef>
              <a:spcAft>
                <a:spcPts val="0"/>
              </a:spcAft>
              <a:buNone/>
            </a:pPr>
            <a:r>
              <a:rPr lang="fr-FR" noProof="0" dirty="0">
                <a:solidFill>
                  <a:schemeClr val="dk1"/>
                </a:solidFill>
                <a:highlight>
                  <a:srgbClr val="FFFFFF"/>
                </a:highlight>
              </a:rPr>
              <a:t>Fort de l’obligation légale de souscription d’une police d’assurance, les associations sportives affiliées à l’UNSS doivent souscrire une police responsabilité civile a minima. Elles peuvent également souscrire d’autres garanties au bénéfice de leurs adhérents. Les AS sont tenues d'informer leurs adhérents de l'intérêt que présente la souscription d'un contrat d'assurance de personnes couvrant les dommages corporels (IA Individuelle Accident) auxquels leur pratique sportive peut les exposer. Elles informent également leurs adhérents de l'existence de garanties possibles relatives à l'accompagnement juridique et psychologique ainsi qu'à la prise en charge des frais de procédure engagés par les victimes de violences sexuelles, physiques et psychologiques. Ces garanties couvrent les dommages causés lors des accidents qui ont lieu au cours des activités de l’AS via l’assurance de l’AS.</a:t>
            </a:r>
          </a:p>
        </p:txBody>
      </p:sp>
      <p:grpSp>
        <p:nvGrpSpPr>
          <p:cNvPr id="499" name="Google Shape;499;g2fb177b75f6_0_0"/>
          <p:cNvGrpSpPr/>
          <p:nvPr/>
        </p:nvGrpSpPr>
        <p:grpSpPr>
          <a:xfrm>
            <a:off x="498462" y="1238492"/>
            <a:ext cx="298327" cy="258051"/>
            <a:chOff x="35531" y="35531"/>
            <a:chExt cx="741739" cy="741739"/>
          </a:xfrm>
        </p:grpSpPr>
        <p:sp>
          <p:nvSpPr>
            <p:cNvPr id="500" name="Google Shape;500;g2fb177b75f6_0_0"/>
            <p:cNvSpPr/>
            <p:nvPr/>
          </p:nvSpPr>
          <p:spPr>
            <a:xfrm>
              <a:off x="35531" y="35531"/>
              <a:ext cx="741739" cy="741739"/>
            </a:xfrm>
            <a:custGeom>
              <a:avLst/>
              <a:gdLst/>
              <a:ahLst/>
              <a:cxnLst/>
              <a:rect l="l" t="t" r="r" b="b"/>
              <a:pathLst>
                <a:path w="741739" h="741739" extrusionOk="0">
                  <a:moveTo>
                    <a:pt x="410313" y="20462"/>
                  </a:moveTo>
                  <a:lnTo>
                    <a:pt x="410314" y="20462"/>
                  </a:lnTo>
                  <a:cubicBezTo>
                    <a:pt x="433157" y="52889"/>
                    <a:pt x="475917" y="64347"/>
                    <a:pt x="511913" y="47686"/>
                  </a:cubicBezTo>
                  <a:lnTo>
                    <a:pt x="511913" y="47686"/>
                  </a:lnTo>
                  <a:cubicBezTo>
                    <a:pt x="526155" y="41094"/>
                    <a:pt x="542713" y="41840"/>
                    <a:pt x="556304" y="49687"/>
                  </a:cubicBezTo>
                  <a:cubicBezTo>
                    <a:pt x="569895" y="57533"/>
                    <a:pt x="578820" y="71500"/>
                    <a:pt x="580232" y="87129"/>
                  </a:cubicBezTo>
                  <a:lnTo>
                    <a:pt x="580232" y="87129"/>
                  </a:lnTo>
                  <a:cubicBezTo>
                    <a:pt x="583802" y="126634"/>
                    <a:pt x="615104" y="157936"/>
                    <a:pt x="654609" y="161506"/>
                  </a:cubicBezTo>
                  <a:lnTo>
                    <a:pt x="654609" y="161506"/>
                  </a:lnTo>
                  <a:cubicBezTo>
                    <a:pt x="670238" y="162918"/>
                    <a:pt x="684205" y="171843"/>
                    <a:pt x="692051" y="185434"/>
                  </a:cubicBezTo>
                  <a:cubicBezTo>
                    <a:pt x="699898" y="199025"/>
                    <a:pt x="700644" y="215583"/>
                    <a:pt x="694052" y="229825"/>
                  </a:cubicBezTo>
                  <a:lnTo>
                    <a:pt x="694052" y="229825"/>
                  </a:lnTo>
                  <a:cubicBezTo>
                    <a:pt x="677391" y="265821"/>
                    <a:pt x="688849" y="308581"/>
                    <a:pt x="721276" y="331424"/>
                  </a:cubicBezTo>
                  <a:lnTo>
                    <a:pt x="721276" y="331425"/>
                  </a:lnTo>
                  <a:cubicBezTo>
                    <a:pt x="734106" y="340463"/>
                    <a:pt x="741738" y="355176"/>
                    <a:pt x="741738" y="370869"/>
                  </a:cubicBezTo>
                  <a:cubicBezTo>
                    <a:pt x="741738" y="386562"/>
                    <a:pt x="734106" y="401275"/>
                    <a:pt x="721276" y="410313"/>
                  </a:cubicBezTo>
                  <a:lnTo>
                    <a:pt x="721276" y="410314"/>
                  </a:lnTo>
                  <a:cubicBezTo>
                    <a:pt x="688849" y="433157"/>
                    <a:pt x="677391" y="475917"/>
                    <a:pt x="694052" y="511913"/>
                  </a:cubicBezTo>
                  <a:lnTo>
                    <a:pt x="694052" y="511913"/>
                  </a:lnTo>
                  <a:cubicBezTo>
                    <a:pt x="700644" y="526155"/>
                    <a:pt x="699898" y="542713"/>
                    <a:pt x="692051" y="556304"/>
                  </a:cubicBezTo>
                  <a:cubicBezTo>
                    <a:pt x="684205" y="569895"/>
                    <a:pt x="670238" y="578820"/>
                    <a:pt x="654609" y="580232"/>
                  </a:cubicBezTo>
                  <a:lnTo>
                    <a:pt x="654609" y="580232"/>
                  </a:lnTo>
                  <a:cubicBezTo>
                    <a:pt x="615104" y="583802"/>
                    <a:pt x="583802" y="615104"/>
                    <a:pt x="580232" y="654609"/>
                  </a:cubicBezTo>
                  <a:lnTo>
                    <a:pt x="580232" y="654609"/>
                  </a:lnTo>
                  <a:cubicBezTo>
                    <a:pt x="578820" y="670238"/>
                    <a:pt x="569895" y="684205"/>
                    <a:pt x="556304" y="692051"/>
                  </a:cubicBezTo>
                  <a:cubicBezTo>
                    <a:pt x="542713" y="699898"/>
                    <a:pt x="526155" y="700644"/>
                    <a:pt x="511913" y="694052"/>
                  </a:cubicBezTo>
                  <a:lnTo>
                    <a:pt x="511913" y="694052"/>
                  </a:lnTo>
                  <a:cubicBezTo>
                    <a:pt x="475917" y="677391"/>
                    <a:pt x="433157" y="688849"/>
                    <a:pt x="410314" y="721276"/>
                  </a:cubicBezTo>
                  <a:lnTo>
                    <a:pt x="410313" y="721276"/>
                  </a:lnTo>
                  <a:cubicBezTo>
                    <a:pt x="401275" y="734106"/>
                    <a:pt x="386562" y="741738"/>
                    <a:pt x="370869" y="741738"/>
                  </a:cubicBezTo>
                  <a:cubicBezTo>
                    <a:pt x="355176" y="741738"/>
                    <a:pt x="340463" y="734106"/>
                    <a:pt x="331425" y="721276"/>
                  </a:cubicBezTo>
                  <a:lnTo>
                    <a:pt x="331424" y="721276"/>
                  </a:lnTo>
                  <a:cubicBezTo>
                    <a:pt x="308581" y="688849"/>
                    <a:pt x="265821" y="677391"/>
                    <a:pt x="229825" y="694052"/>
                  </a:cubicBezTo>
                  <a:lnTo>
                    <a:pt x="229825" y="694052"/>
                  </a:lnTo>
                  <a:cubicBezTo>
                    <a:pt x="215583" y="700644"/>
                    <a:pt x="199025" y="699898"/>
                    <a:pt x="185434" y="692051"/>
                  </a:cubicBezTo>
                  <a:cubicBezTo>
                    <a:pt x="171843" y="684205"/>
                    <a:pt x="162918" y="670238"/>
                    <a:pt x="161506" y="654609"/>
                  </a:cubicBezTo>
                  <a:lnTo>
                    <a:pt x="161506" y="654609"/>
                  </a:lnTo>
                  <a:cubicBezTo>
                    <a:pt x="157936" y="615104"/>
                    <a:pt x="126634" y="583802"/>
                    <a:pt x="87129" y="580232"/>
                  </a:cubicBezTo>
                  <a:lnTo>
                    <a:pt x="87129" y="580232"/>
                  </a:lnTo>
                  <a:cubicBezTo>
                    <a:pt x="71500" y="578820"/>
                    <a:pt x="57533" y="569895"/>
                    <a:pt x="49687" y="556304"/>
                  </a:cubicBezTo>
                  <a:cubicBezTo>
                    <a:pt x="41840" y="542713"/>
                    <a:pt x="41094" y="526155"/>
                    <a:pt x="47686" y="511913"/>
                  </a:cubicBezTo>
                  <a:lnTo>
                    <a:pt x="47686" y="511913"/>
                  </a:lnTo>
                  <a:cubicBezTo>
                    <a:pt x="64347" y="475917"/>
                    <a:pt x="52889" y="433157"/>
                    <a:pt x="20462" y="410314"/>
                  </a:cubicBezTo>
                  <a:lnTo>
                    <a:pt x="20462" y="410313"/>
                  </a:lnTo>
                  <a:cubicBezTo>
                    <a:pt x="7632" y="401275"/>
                    <a:pt x="0" y="386562"/>
                    <a:pt x="0" y="370869"/>
                  </a:cubicBezTo>
                  <a:cubicBezTo>
                    <a:pt x="0" y="355176"/>
                    <a:pt x="7632" y="340463"/>
                    <a:pt x="20462" y="331425"/>
                  </a:cubicBezTo>
                  <a:lnTo>
                    <a:pt x="20462" y="331424"/>
                  </a:lnTo>
                  <a:cubicBezTo>
                    <a:pt x="52889" y="308581"/>
                    <a:pt x="64347" y="265821"/>
                    <a:pt x="47686" y="229825"/>
                  </a:cubicBezTo>
                  <a:lnTo>
                    <a:pt x="47686" y="229825"/>
                  </a:lnTo>
                  <a:cubicBezTo>
                    <a:pt x="41094" y="215583"/>
                    <a:pt x="41840" y="199025"/>
                    <a:pt x="49687" y="185434"/>
                  </a:cubicBezTo>
                  <a:cubicBezTo>
                    <a:pt x="57533" y="171843"/>
                    <a:pt x="71500" y="162918"/>
                    <a:pt x="87129" y="161506"/>
                  </a:cubicBezTo>
                  <a:lnTo>
                    <a:pt x="87129" y="161506"/>
                  </a:lnTo>
                  <a:cubicBezTo>
                    <a:pt x="126634" y="157936"/>
                    <a:pt x="157936" y="126634"/>
                    <a:pt x="161506" y="87129"/>
                  </a:cubicBezTo>
                  <a:lnTo>
                    <a:pt x="161506" y="87129"/>
                  </a:lnTo>
                  <a:cubicBezTo>
                    <a:pt x="162918" y="71500"/>
                    <a:pt x="171843" y="57533"/>
                    <a:pt x="185434" y="49687"/>
                  </a:cubicBezTo>
                  <a:cubicBezTo>
                    <a:pt x="199025" y="41840"/>
                    <a:pt x="215583" y="41094"/>
                    <a:pt x="229825" y="47686"/>
                  </a:cubicBezTo>
                  <a:lnTo>
                    <a:pt x="229825" y="47686"/>
                  </a:lnTo>
                  <a:cubicBezTo>
                    <a:pt x="265821" y="64347"/>
                    <a:pt x="308581" y="52889"/>
                    <a:pt x="331424" y="20462"/>
                  </a:cubicBezTo>
                  <a:lnTo>
                    <a:pt x="331425" y="20462"/>
                  </a:lnTo>
                  <a:cubicBezTo>
                    <a:pt x="340463" y="7632"/>
                    <a:pt x="355176" y="0"/>
                    <a:pt x="370869" y="0"/>
                  </a:cubicBezTo>
                  <a:cubicBezTo>
                    <a:pt x="386562" y="0"/>
                    <a:pt x="401275" y="7632"/>
                    <a:pt x="410313" y="20462"/>
                  </a:cubicBezTo>
                  <a:close/>
                </a:path>
              </a:pathLst>
            </a:custGeom>
            <a:solidFill>
              <a:srgbClr val="0C2F6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lang="fr-FR" noProof="0" dirty="0"/>
            </a:p>
          </p:txBody>
        </p:sp>
        <p:sp>
          <p:nvSpPr>
            <p:cNvPr id="501" name="Google Shape;501;g2fb177b75f6_0_0"/>
            <p:cNvSpPr txBox="1"/>
            <p:nvPr/>
          </p:nvSpPr>
          <p:spPr>
            <a:xfrm>
              <a:off x="127000" y="88900"/>
              <a:ext cx="558900" cy="597000"/>
            </a:xfrm>
            <a:prstGeom prst="rect">
              <a:avLst/>
            </a:prstGeom>
            <a:noFill/>
            <a:ln>
              <a:noFill/>
            </a:ln>
          </p:spPr>
          <p:txBody>
            <a:bodyPr spcFirstLastPara="1" wrap="square" lIns="33850" tIns="33850" rIns="33850" bIns="33850" anchor="ctr" anchorCtr="0">
              <a:noAutofit/>
            </a:bodyPr>
            <a:lstStyle/>
            <a:p>
              <a:pPr marL="0" marR="0" lvl="0" indent="0" algn="ctr" rtl="0">
                <a:lnSpc>
                  <a:spcPct val="77750"/>
                </a:lnSpc>
                <a:spcBef>
                  <a:spcPts val="0"/>
                </a:spcBef>
                <a:spcAft>
                  <a:spcPts val="0"/>
                </a:spcAft>
                <a:buNone/>
              </a:pPr>
              <a:endParaRPr lang="fr-FR" sz="1200" b="0" i="0" u="none" strike="noStrike" cap="none" noProof="0" dirty="0">
                <a:solidFill>
                  <a:srgbClr val="000000"/>
                </a:solidFill>
                <a:latin typeface="Calibri"/>
                <a:ea typeface="Calibri"/>
                <a:cs typeface="Calibri"/>
                <a:sym typeface="Calibri"/>
              </a:endParaRPr>
            </a:p>
          </p:txBody>
        </p:sp>
      </p:grpSp>
      <p:grpSp>
        <p:nvGrpSpPr>
          <p:cNvPr id="502" name="Google Shape;502;g2fb177b75f6_0_0"/>
          <p:cNvGrpSpPr/>
          <p:nvPr/>
        </p:nvGrpSpPr>
        <p:grpSpPr>
          <a:xfrm>
            <a:off x="535251" y="3963417"/>
            <a:ext cx="264801" cy="325773"/>
            <a:chOff x="35531" y="-236650"/>
            <a:chExt cx="741739" cy="1013920"/>
          </a:xfrm>
        </p:grpSpPr>
        <p:sp>
          <p:nvSpPr>
            <p:cNvPr id="503" name="Google Shape;503;g2fb177b75f6_0_0"/>
            <p:cNvSpPr/>
            <p:nvPr/>
          </p:nvSpPr>
          <p:spPr>
            <a:xfrm>
              <a:off x="35531" y="35531"/>
              <a:ext cx="741739" cy="741739"/>
            </a:xfrm>
            <a:custGeom>
              <a:avLst/>
              <a:gdLst/>
              <a:ahLst/>
              <a:cxnLst/>
              <a:rect l="l" t="t" r="r" b="b"/>
              <a:pathLst>
                <a:path w="741739" h="741739" extrusionOk="0">
                  <a:moveTo>
                    <a:pt x="410313" y="20462"/>
                  </a:moveTo>
                  <a:lnTo>
                    <a:pt x="410314" y="20462"/>
                  </a:lnTo>
                  <a:cubicBezTo>
                    <a:pt x="433157" y="52889"/>
                    <a:pt x="475917" y="64347"/>
                    <a:pt x="511913" y="47686"/>
                  </a:cubicBezTo>
                  <a:lnTo>
                    <a:pt x="511913" y="47686"/>
                  </a:lnTo>
                  <a:cubicBezTo>
                    <a:pt x="526155" y="41094"/>
                    <a:pt x="542713" y="41840"/>
                    <a:pt x="556304" y="49687"/>
                  </a:cubicBezTo>
                  <a:cubicBezTo>
                    <a:pt x="569895" y="57533"/>
                    <a:pt x="578820" y="71500"/>
                    <a:pt x="580232" y="87129"/>
                  </a:cubicBezTo>
                  <a:lnTo>
                    <a:pt x="580232" y="87129"/>
                  </a:lnTo>
                  <a:cubicBezTo>
                    <a:pt x="583802" y="126634"/>
                    <a:pt x="615104" y="157936"/>
                    <a:pt x="654609" y="161506"/>
                  </a:cubicBezTo>
                  <a:lnTo>
                    <a:pt x="654609" y="161506"/>
                  </a:lnTo>
                  <a:cubicBezTo>
                    <a:pt x="670238" y="162918"/>
                    <a:pt x="684205" y="171843"/>
                    <a:pt x="692051" y="185434"/>
                  </a:cubicBezTo>
                  <a:cubicBezTo>
                    <a:pt x="699898" y="199025"/>
                    <a:pt x="700644" y="215583"/>
                    <a:pt x="694052" y="229825"/>
                  </a:cubicBezTo>
                  <a:lnTo>
                    <a:pt x="694052" y="229825"/>
                  </a:lnTo>
                  <a:cubicBezTo>
                    <a:pt x="677391" y="265821"/>
                    <a:pt x="688849" y="308581"/>
                    <a:pt x="721276" y="331424"/>
                  </a:cubicBezTo>
                  <a:lnTo>
                    <a:pt x="721276" y="331425"/>
                  </a:lnTo>
                  <a:cubicBezTo>
                    <a:pt x="734106" y="340463"/>
                    <a:pt x="741738" y="355176"/>
                    <a:pt x="741738" y="370869"/>
                  </a:cubicBezTo>
                  <a:cubicBezTo>
                    <a:pt x="741738" y="386562"/>
                    <a:pt x="734106" y="401275"/>
                    <a:pt x="721276" y="410313"/>
                  </a:cubicBezTo>
                  <a:lnTo>
                    <a:pt x="721276" y="410314"/>
                  </a:lnTo>
                  <a:cubicBezTo>
                    <a:pt x="688849" y="433157"/>
                    <a:pt x="677391" y="475917"/>
                    <a:pt x="694052" y="511913"/>
                  </a:cubicBezTo>
                  <a:lnTo>
                    <a:pt x="694052" y="511913"/>
                  </a:lnTo>
                  <a:cubicBezTo>
                    <a:pt x="700644" y="526155"/>
                    <a:pt x="699898" y="542713"/>
                    <a:pt x="692051" y="556304"/>
                  </a:cubicBezTo>
                  <a:cubicBezTo>
                    <a:pt x="684205" y="569895"/>
                    <a:pt x="670238" y="578820"/>
                    <a:pt x="654609" y="580232"/>
                  </a:cubicBezTo>
                  <a:lnTo>
                    <a:pt x="654609" y="580232"/>
                  </a:lnTo>
                  <a:cubicBezTo>
                    <a:pt x="615104" y="583802"/>
                    <a:pt x="583802" y="615104"/>
                    <a:pt x="580232" y="654609"/>
                  </a:cubicBezTo>
                  <a:lnTo>
                    <a:pt x="580232" y="654609"/>
                  </a:lnTo>
                  <a:cubicBezTo>
                    <a:pt x="578820" y="670238"/>
                    <a:pt x="569895" y="684205"/>
                    <a:pt x="556304" y="692051"/>
                  </a:cubicBezTo>
                  <a:cubicBezTo>
                    <a:pt x="542713" y="699898"/>
                    <a:pt x="526155" y="700644"/>
                    <a:pt x="511913" y="694052"/>
                  </a:cubicBezTo>
                  <a:lnTo>
                    <a:pt x="511913" y="694052"/>
                  </a:lnTo>
                  <a:cubicBezTo>
                    <a:pt x="475917" y="677391"/>
                    <a:pt x="433157" y="688849"/>
                    <a:pt x="410314" y="721276"/>
                  </a:cubicBezTo>
                  <a:lnTo>
                    <a:pt x="410313" y="721276"/>
                  </a:lnTo>
                  <a:cubicBezTo>
                    <a:pt x="401275" y="734106"/>
                    <a:pt x="386562" y="741738"/>
                    <a:pt x="370869" y="741738"/>
                  </a:cubicBezTo>
                  <a:cubicBezTo>
                    <a:pt x="355176" y="741738"/>
                    <a:pt x="340463" y="734106"/>
                    <a:pt x="331425" y="721276"/>
                  </a:cubicBezTo>
                  <a:lnTo>
                    <a:pt x="331424" y="721276"/>
                  </a:lnTo>
                  <a:cubicBezTo>
                    <a:pt x="308581" y="688849"/>
                    <a:pt x="265821" y="677391"/>
                    <a:pt x="229825" y="694052"/>
                  </a:cubicBezTo>
                  <a:lnTo>
                    <a:pt x="229825" y="694052"/>
                  </a:lnTo>
                  <a:cubicBezTo>
                    <a:pt x="215583" y="700644"/>
                    <a:pt x="199025" y="699898"/>
                    <a:pt x="185434" y="692051"/>
                  </a:cubicBezTo>
                  <a:cubicBezTo>
                    <a:pt x="171843" y="684205"/>
                    <a:pt x="162918" y="670238"/>
                    <a:pt x="161506" y="654609"/>
                  </a:cubicBezTo>
                  <a:lnTo>
                    <a:pt x="161506" y="654609"/>
                  </a:lnTo>
                  <a:cubicBezTo>
                    <a:pt x="157936" y="615104"/>
                    <a:pt x="126634" y="583802"/>
                    <a:pt x="87129" y="580232"/>
                  </a:cubicBezTo>
                  <a:lnTo>
                    <a:pt x="87129" y="580232"/>
                  </a:lnTo>
                  <a:cubicBezTo>
                    <a:pt x="71500" y="578820"/>
                    <a:pt x="57533" y="569895"/>
                    <a:pt x="49687" y="556304"/>
                  </a:cubicBezTo>
                  <a:cubicBezTo>
                    <a:pt x="41840" y="542713"/>
                    <a:pt x="41094" y="526155"/>
                    <a:pt x="47686" y="511913"/>
                  </a:cubicBezTo>
                  <a:lnTo>
                    <a:pt x="47686" y="511913"/>
                  </a:lnTo>
                  <a:cubicBezTo>
                    <a:pt x="64347" y="475917"/>
                    <a:pt x="52889" y="433157"/>
                    <a:pt x="20462" y="410314"/>
                  </a:cubicBezTo>
                  <a:lnTo>
                    <a:pt x="20462" y="410313"/>
                  </a:lnTo>
                  <a:cubicBezTo>
                    <a:pt x="7632" y="401275"/>
                    <a:pt x="0" y="386562"/>
                    <a:pt x="0" y="370869"/>
                  </a:cubicBezTo>
                  <a:cubicBezTo>
                    <a:pt x="0" y="355176"/>
                    <a:pt x="7632" y="340463"/>
                    <a:pt x="20462" y="331425"/>
                  </a:cubicBezTo>
                  <a:lnTo>
                    <a:pt x="20462" y="331424"/>
                  </a:lnTo>
                  <a:cubicBezTo>
                    <a:pt x="52889" y="308581"/>
                    <a:pt x="64347" y="265821"/>
                    <a:pt x="47686" y="229825"/>
                  </a:cubicBezTo>
                  <a:lnTo>
                    <a:pt x="47686" y="229825"/>
                  </a:lnTo>
                  <a:cubicBezTo>
                    <a:pt x="41094" y="215583"/>
                    <a:pt x="41840" y="199025"/>
                    <a:pt x="49687" y="185434"/>
                  </a:cubicBezTo>
                  <a:cubicBezTo>
                    <a:pt x="57533" y="171843"/>
                    <a:pt x="71500" y="162918"/>
                    <a:pt x="87129" y="161506"/>
                  </a:cubicBezTo>
                  <a:lnTo>
                    <a:pt x="87129" y="161506"/>
                  </a:lnTo>
                  <a:cubicBezTo>
                    <a:pt x="126634" y="157936"/>
                    <a:pt x="157936" y="126634"/>
                    <a:pt x="161506" y="87129"/>
                  </a:cubicBezTo>
                  <a:lnTo>
                    <a:pt x="161506" y="87129"/>
                  </a:lnTo>
                  <a:cubicBezTo>
                    <a:pt x="162918" y="71500"/>
                    <a:pt x="171843" y="57533"/>
                    <a:pt x="185434" y="49687"/>
                  </a:cubicBezTo>
                  <a:cubicBezTo>
                    <a:pt x="199025" y="41840"/>
                    <a:pt x="215583" y="41094"/>
                    <a:pt x="229825" y="47686"/>
                  </a:cubicBezTo>
                  <a:lnTo>
                    <a:pt x="229825" y="47686"/>
                  </a:lnTo>
                  <a:cubicBezTo>
                    <a:pt x="265821" y="64347"/>
                    <a:pt x="308581" y="52889"/>
                    <a:pt x="331424" y="20462"/>
                  </a:cubicBezTo>
                  <a:lnTo>
                    <a:pt x="331425" y="20462"/>
                  </a:lnTo>
                  <a:cubicBezTo>
                    <a:pt x="340463" y="7632"/>
                    <a:pt x="355176" y="0"/>
                    <a:pt x="370869" y="0"/>
                  </a:cubicBezTo>
                  <a:cubicBezTo>
                    <a:pt x="386562" y="0"/>
                    <a:pt x="401275" y="7632"/>
                    <a:pt x="410313" y="20462"/>
                  </a:cubicBezTo>
                  <a:close/>
                </a:path>
              </a:pathLst>
            </a:custGeom>
            <a:solidFill>
              <a:srgbClr val="E849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lang="fr-FR" noProof="0" dirty="0"/>
            </a:p>
          </p:txBody>
        </p:sp>
        <p:sp>
          <p:nvSpPr>
            <p:cNvPr id="504" name="Google Shape;504;g2fb177b75f6_0_0"/>
            <p:cNvSpPr txBox="1"/>
            <p:nvPr/>
          </p:nvSpPr>
          <p:spPr>
            <a:xfrm>
              <a:off x="126948" y="-236650"/>
              <a:ext cx="558899" cy="596999"/>
            </a:xfrm>
            <a:prstGeom prst="rect">
              <a:avLst/>
            </a:prstGeom>
            <a:noFill/>
            <a:ln>
              <a:noFill/>
            </a:ln>
          </p:spPr>
          <p:txBody>
            <a:bodyPr spcFirstLastPara="1" wrap="square" lIns="33850" tIns="33850" rIns="33850" bIns="33850" anchor="ctr" anchorCtr="0">
              <a:noAutofit/>
            </a:bodyPr>
            <a:lstStyle/>
            <a:p>
              <a:pPr marL="0" marR="0" lvl="0" indent="0" algn="ctr" rtl="0">
                <a:lnSpc>
                  <a:spcPct val="77750"/>
                </a:lnSpc>
                <a:spcBef>
                  <a:spcPts val="0"/>
                </a:spcBef>
                <a:spcAft>
                  <a:spcPts val="0"/>
                </a:spcAft>
                <a:buNone/>
              </a:pPr>
              <a:endParaRPr lang="fr-FR" sz="1200" b="0" i="0" u="none" strike="noStrike" cap="none" noProof="0" dirty="0">
                <a:solidFill>
                  <a:srgbClr val="000000"/>
                </a:solidFill>
                <a:latin typeface="Calibri"/>
                <a:ea typeface="Calibri"/>
                <a:cs typeface="Calibri"/>
                <a:sym typeface="Calibri"/>
              </a:endParaRPr>
            </a:p>
          </p:txBody>
        </p:sp>
      </p:grpSp>
      <p:sp>
        <p:nvSpPr>
          <p:cNvPr id="9" name="ZoneTexte 8">
            <a:extLst>
              <a:ext uri="{FF2B5EF4-FFF2-40B4-BE49-F238E27FC236}">
                <a16:creationId xmlns:a16="http://schemas.microsoft.com/office/drawing/2014/main" id="{FC1AF15E-AC9E-9CC3-D452-8F04CECFBDA4}"/>
              </a:ext>
            </a:extLst>
          </p:cNvPr>
          <p:cNvSpPr txBox="1"/>
          <p:nvPr/>
        </p:nvSpPr>
        <p:spPr>
          <a:xfrm>
            <a:off x="647625" y="3963417"/>
            <a:ext cx="10264147" cy="1354730"/>
          </a:xfrm>
          <a:prstGeom prst="rect">
            <a:avLst/>
          </a:prstGeom>
          <a:noFill/>
        </p:spPr>
        <p:txBody>
          <a:bodyPr wrap="square">
            <a:spAutoFit/>
          </a:bodyPr>
          <a:lstStyle/>
          <a:p>
            <a:pPr marL="457200" marR="0" lvl="0" indent="0" algn="l" defTabSz="914400" rtl="0" eaLnBrk="1" fontAlgn="auto" latinLnBrk="0" hangingPunct="1">
              <a:lnSpc>
                <a:spcPct val="115000"/>
              </a:lnSpc>
              <a:spcBef>
                <a:spcPts val="1200"/>
              </a:spcBef>
              <a:spcAft>
                <a:spcPts val="0"/>
              </a:spcAft>
              <a:buClr>
                <a:srgbClr val="000000"/>
              </a:buClr>
              <a:buSzTx/>
              <a:buFont typeface="Arial"/>
              <a:buNone/>
              <a:tabLst/>
              <a:defRPr/>
            </a:pPr>
            <a:r>
              <a:rPr kumimoji="0" lang="fr-FR" sz="1600" b="0" i="0" u="sng" strike="noStrike" kern="0" cap="none" spc="0" normalizeH="0" baseline="0" noProof="0" dirty="0">
                <a:ln>
                  <a:noFill/>
                </a:ln>
                <a:solidFill>
                  <a:prstClr val="black"/>
                </a:solidFill>
                <a:effectLst/>
                <a:highlight>
                  <a:srgbClr val="FFFFFF"/>
                </a:highlight>
                <a:uLnTx/>
                <a:uFillTx/>
                <a:latin typeface="Arial"/>
                <a:cs typeface="Arial"/>
                <a:sym typeface="Arial"/>
              </a:rPr>
              <a:t>Obligation de faire figurer sur le document d’</a:t>
            </a:r>
            <a:r>
              <a:rPr kumimoji="0" lang="fr-FR" sz="1600" b="0" i="0" u="sng" strike="noStrike" kern="0" cap="none" spc="0" normalizeH="0" baseline="0" noProof="0" dirty="0" err="1">
                <a:ln>
                  <a:noFill/>
                </a:ln>
                <a:solidFill>
                  <a:prstClr val="black"/>
                </a:solidFill>
                <a:effectLst/>
                <a:highlight>
                  <a:srgbClr val="FFFFFF"/>
                </a:highlight>
                <a:uLnTx/>
                <a:uFillTx/>
                <a:latin typeface="Arial"/>
                <a:cs typeface="Arial"/>
                <a:sym typeface="Arial"/>
              </a:rPr>
              <a:t>adhésion</a:t>
            </a:r>
            <a:r>
              <a:rPr kumimoji="0" lang="fr-FR" sz="1600" b="0" i="0" u="sng" strike="noStrike" kern="0" cap="none" spc="0" normalizeH="0" baseline="0" noProof="0" dirty="0">
                <a:ln>
                  <a:noFill/>
                </a:ln>
                <a:solidFill>
                  <a:prstClr val="black"/>
                </a:solidFill>
                <a:effectLst/>
                <a:highlight>
                  <a:srgbClr val="FFFFFF"/>
                </a:highlight>
                <a:uLnTx/>
                <a:uFillTx/>
                <a:latin typeface="Arial"/>
                <a:cs typeface="Arial"/>
                <a:sym typeface="Arial"/>
              </a:rPr>
              <a:t>: </a:t>
            </a:r>
            <a:r>
              <a:rPr kumimoji="0" lang="fr-FR" sz="1200" b="0" i="0" strike="noStrike" kern="0" cap="none" spc="0" normalizeH="0" baseline="0" noProof="0" dirty="0">
                <a:ln>
                  <a:noFill/>
                </a:ln>
                <a:solidFill>
                  <a:prstClr val="black"/>
                </a:solidFill>
                <a:effectLst/>
                <a:highlight>
                  <a:srgbClr val="FFFFFF"/>
                </a:highlight>
                <a:uLnTx/>
                <a:uFillTx/>
                <a:latin typeface="Arial"/>
                <a:cs typeface="Arial"/>
                <a:sym typeface="Arial"/>
                <a:hlinkClick r:id="rId5"/>
              </a:rPr>
              <a:t>unssmayotte.org-outils-documents utiles-exemple inscription élève</a:t>
            </a:r>
            <a:endParaRPr kumimoji="0" lang="fr-FR" sz="1200" b="0" i="0" u="sng" strike="noStrike" kern="0" cap="none" spc="0" normalizeH="0" baseline="0" noProof="0" dirty="0">
              <a:ln>
                <a:noFill/>
              </a:ln>
              <a:solidFill>
                <a:prstClr val="black"/>
              </a:solidFill>
              <a:effectLst/>
              <a:highlight>
                <a:srgbClr val="FFFFFF"/>
              </a:highlight>
              <a:uLnTx/>
              <a:uFillTx/>
              <a:latin typeface="Arial"/>
              <a:cs typeface="Arial"/>
              <a:sym typeface="Arial"/>
            </a:endParaRPr>
          </a:p>
          <a:p>
            <a:pPr marL="914400" marR="0" lvl="0" indent="-361950" algn="l" defTabSz="914400" rtl="0" eaLnBrk="1" fontAlgn="auto" latinLnBrk="0" hangingPunct="1">
              <a:lnSpc>
                <a:spcPct val="115000"/>
              </a:lnSpc>
              <a:spcBef>
                <a:spcPts val="1200"/>
              </a:spcBef>
              <a:spcAft>
                <a:spcPts val="0"/>
              </a:spcAft>
              <a:buClr>
                <a:prstClr val="black"/>
              </a:buClr>
              <a:buSzPts val="2100"/>
              <a:buFont typeface="Arial"/>
              <a:buChar char="-"/>
              <a:tabLst/>
              <a:defRPr/>
            </a:pPr>
            <a:r>
              <a:rPr kumimoji="0" lang="fr-FR" sz="1600" b="0" i="0" u="none" strike="noStrike" kern="0" cap="none" spc="0" normalizeH="0" baseline="0" noProof="0" dirty="0">
                <a:ln>
                  <a:noFill/>
                </a:ln>
                <a:solidFill>
                  <a:prstClr val="black"/>
                </a:solidFill>
                <a:effectLst/>
                <a:highlight>
                  <a:srgbClr val="FFFFFF"/>
                </a:highlight>
                <a:uLnTx/>
                <a:uFillTx/>
                <a:latin typeface="Arial"/>
                <a:cs typeface="Arial"/>
                <a:sym typeface="Arial"/>
              </a:rPr>
              <a:t>Droit à l’image</a:t>
            </a:r>
          </a:p>
          <a:p>
            <a:pPr marL="914400" marR="0" lvl="0" indent="-361950" algn="l" defTabSz="914400" rtl="0" eaLnBrk="1" fontAlgn="auto" latinLnBrk="0" hangingPunct="1">
              <a:lnSpc>
                <a:spcPct val="115000"/>
              </a:lnSpc>
              <a:spcBef>
                <a:spcPts val="0"/>
              </a:spcBef>
              <a:spcAft>
                <a:spcPts val="0"/>
              </a:spcAft>
              <a:buClr>
                <a:prstClr val="black"/>
              </a:buClr>
              <a:buSzPts val="2100"/>
              <a:buFont typeface="Arial"/>
              <a:buChar char="-"/>
              <a:tabLst/>
              <a:defRPr/>
            </a:pPr>
            <a:r>
              <a:rPr kumimoji="0" lang="fr-FR" sz="1600" b="0" i="0" u="none" strike="noStrike" kern="0" cap="none" spc="0" normalizeH="0" baseline="0" noProof="0" dirty="0">
                <a:ln>
                  <a:noFill/>
                </a:ln>
                <a:solidFill>
                  <a:prstClr val="black"/>
                </a:solidFill>
                <a:effectLst/>
                <a:highlight>
                  <a:srgbClr val="FFFFFF"/>
                </a:highlight>
                <a:uLnTx/>
                <a:uFillTx/>
                <a:latin typeface="Arial"/>
                <a:cs typeface="Arial"/>
                <a:sym typeface="Arial"/>
              </a:rPr>
              <a:t>RGPD</a:t>
            </a:r>
          </a:p>
          <a:p>
            <a:pPr marL="914400" marR="0" lvl="0" indent="-361950" algn="l" defTabSz="914400" rtl="0" eaLnBrk="1" fontAlgn="auto" latinLnBrk="0" hangingPunct="1">
              <a:lnSpc>
                <a:spcPct val="115000"/>
              </a:lnSpc>
              <a:spcBef>
                <a:spcPts val="0"/>
              </a:spcBef>
              <a:spcAft>
                <a:spcPts val="0"/>
              </a:spcAft>
              <a:buClr>
                <a:prstClr val="black"/>
              </a:buClr>
              <a:buSzPts val="2100"/>
              <a:buFont typeface="Arial"/>
              <a:buChar char="-"/>
              <a:tabLst/>
              <a:defRPr/>
            </a:pPr>
            <a:r>
              <a:rPr kumimoji="0" lang="fr-FR" sz="1600" b="0" i="0" u="none" strike="noStrike" kern="0" cap="none" spc="0" normalizeH="0" baseline="0" noProof="0" dirty="0">
                <a:ln>
                  <a:noFill/>
                </a:ln>
                <a:solidFill>
                  <a:prstClr val="black"/>
                </a:solidFill>
                <a:effectLst/>
                <a:highlight>
                  <a:srgbClr val="FFFFFF"/>
                </a:highlight>
                <a:uLnTx/>
                <a:uFillTx/>
                <a:latin typeface="Arial"/>
                <a:cs typeface="Arial"/>
                <a:sym typeface="Arial"/>
              </a:rPr>
              <a:t>Informations Assurance et Règlement (</a:t>
            </a:r>
            <a:r>
              <a:rPr kumimoji="0" lang="fr-FR" sz="1600" b="0" i="0" u="none" strike="noStrike" kern="0" cap="none" spc="0" normalizeH="0" baseline="0" noProof="0" dirty="0" err="1">
                <a:ln>
                  <a:noFill/>
                </a:ln>
                <a:solidFill>
                  <a:prstClr val="black"/>
                </a:solidFill>
                <a:effectLst/>
                <a:highlight>
                  <a:srgbClr val="FFFFFF"/>
                </a:highlight>
                <a:uLnTx/>
                <a:uFillTx/>
                <a:latin typeface="Arial"/>
                <a:cs typeface="Arial"/>
                <a:sym typeface="Arial"/>
              </a:rPr>
              <a:t>cf</a:t>
            </a:r>
            <a:r>
              <a:rPr kumimoji="0" lang="fr-FR" sz="1600" b="0" i="0" u="none" strike="noStrike" kern="0" cap="none" spc="0" normalizeH="0" baseline="0" noProof="0" dirty="0">
                <a:ln>
                  <a:noFill/>
                </a:ln>
                <a:solidFill>
                  <a:prstClr val="black"/>
                </a:solidFill>
                <a:effectLst/>
                <a:highlight>
                  <a:srgbClr val="FFFFFF"/>
                </a:highlight>
                <a:uLnTx/>
                <a:uFillTx/>
                <a:latin typeface="Arial"/>
                <a:cs typeface="Arial"/>
                <a:sym typeface="Arial"/>
              </a:rPr>
              <a:t> </a:t>
            </a:r>
            <a:r>
              <a:rPr lang="fr-FR" sz="1600" noProof="0" dirty="0">
                <a:solidFill>
                  <a:prstClr val="black"/>
                </a:solidFill>
                <a:highlight>
                  <a:srgbClr val="FFFFFF"/>
                </a:highlight>
                <a:hlinkClick r:id="rId6"/>
              </a:rPr>
              <a:t>LC affiliation 2026-27</a:t>
            </a:r>
            <a:r>
              <a:rPr kumimoji="0" lang="fr-FR" sz="1600" b="0" i="0" u="none" strike="noStrike" kern="0" cap="none" spc="0" normalizeH="0" baseline="0" noProof="0" dirty="0">
                <a:ln>
                  <a:noFill/>
                </a:ln>
                <a:solidFill>
                  <a:prstClr val="black"/>
                </a:solidFill>
                <a:effectLst/>
                <a:highlight>
                  <a:srgbClr val="FFFFFF"/>
                </a:highlight>
                <a:uLnTx/>
                <a:uFillTx/>
                <a:latin typeface="Arial"/>
                <a:cs typeface="Arial"/>
                <a:sym typeface="Arial"/>
              </a:rPr>
              <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86">
          <a:extLst>
            <a:ext uri="{FF2B5EF4-FFF2-40B4-BE49-F238E27FC236}">
              <a16:creationId xmlns:a16="http://schemas.microsoft.com/office/drawing/2014/main" id="{5EE8939A-52E2-99A7-63E9-F0CBF94B8961}"/>
            </a:ext>
          </a:extLst>
        </p:cNvPr>
        <p:cNvGrpSpPr/>
        <p:nvPr/>
      </p:nvGrpSpPr>
      <p:grpSpPr>
        <a:xfrm>
          <a:off x="0" y="0"/>
          <a:ext cx="0" cy="0"/>
          <a:chOff x="0" y="0"/>
          <a:chExt cx="0" cy="0"/>
        </a:xfrm>
      </p:grpSpPr>
      <p:sp>
        <p:nvSpPr>
          <p:cNvPr id="487" name="Google Shape;487;g2fb177b75f6_0_0">
            <a:extLst>
              <a:ext uri="{FF2B5EF4-FFF2-40B4-BE49-F238E27FC236}">
                <a16:creationId xmlns:a16="http://schemas.microsoft.com/office/drawing/2014/main" id="{4D4EEAB9-203E-421E-ECF9-01DC77525AB0}"/>
              </a:ext>
            </a:extLst>
          </p:cNvPr>
          <p:cNvSpPr txBox="1"/>
          <p:nvPr/>
        </p:nvSpPr>
        <p:spPr>
          <a:xfrm>
            <a:off x="585427" y="2377111"/>
            <a:ext cx="199500" cy="191700"/>
          </a:xfrm>
          <a:prstGeom prst="rect">
            <a:avLst/>
          </a:prstGeom>
          <a:noFill/>
          <a:ln>
            <a:noFill/>
          </a:ln>
        </p:spPr>
        <p:txBody>
          <a:bodyPr spcFirstLastPara="1" wrap="square" lIns="33850" tIns="33850" rIns="33850" bIns="33850" anchor="ctr" anchorCtr="0">
            <a:noAutofit/>
          </a:bodyPr>
          <a:lstStyle/>
          <a:p>
            <a:pPr marL="0" marR="0" lvl="0" indent="0" algn="ctr" rtl="0">
              <a:lnSpc>
                <a:spcPct val="77750"/>
              </a:lnSpc>
              <a:spcBef>
                <a:spcPts val="0"/>
              </a:spcBef>
              <a:spcAft>
                <a:spcPts val="0"/>
              </a:spcAft>
              <a:buNone/>
            </a:pPr>
            <a:endParaRPr lang="fr-FR" sz="1200" b="0" i="0" u="none" strike="noStrike" cap="none" noProof="0" dirty="0">
              <a:solidFill>
                <a:srgbClr val="000000"/>
              </a:solidFill>
              <a:latin typeface="Calibri"/>
              <a:ea typeface="Calibri"/>
              <a:cs typeface="Calibri"/>
              <a:sym typeface="Calibri"/>
            </a:endParaRPr>
          </a:p>
        </p:txBody>
      </p:sp>
      <p:sp>
        <p:nvSpPr>
          <p:cNvPr id="488" name="Google Shape;488;g2fb177b75f6_0_0">
            <a:extLst>
              <a:ext uri="{FF2B5EF4-FFF2-40B4-BE49-F238E27FC236}">
                <a16:creationId xmlns:a16="http://schemas.microsoft.com/office/drawing/2014/main" id="{A033EB20-BE7B-BA61-9D0B-0329BB883BFB}"/>
              </a:ext>
            </a:extLst>
          </p:cNvPr>
          <p:cNvSpPr txBox="1"/>
          <p:nvPr/>
        </p:nvSpPr>
        <p:spPr>
          <a:xfrm>
            <a:off x="0" y="403001"/>
            <a:ext cx="10995000" cy="1578894"/>
          </a:xfrm>
          <a:prstGeom prst="rect">
            <a:avLst/>
          </a:prstGeom>
          <a:noFill/>
          <a:ln>
            <a:noFill/>
          </a:ln>
        </p:spPr>
        <p:txBody>
          <a:bodyPr spcFirstLastPara="1" wrap="square" lIns="0" tIns="0" rIns="0" bIns="0" anchor="t" anchorCtr="0">
            <a:spAutoFit/>
          </a:bodyPr>
          <a:lstStyle/>
          <a:p>
            <a:pPr marL="0" marR="0" lvl="0" indent="0" algn="ctr" rtl="0">
              <a:lnSpc>
                <a:spcPct val="135000"/>
              </a:lnSpc>
              <a:spcBef>
                <a:spcPts val="0"/>
              </a:spcBef>
              <a:spcAft>
                <a:spcPts val="0"/>
              </a:spcAft>
              <a:buClr>
                <a:srgbClr val="E84910"/>
              </a:buClr>
              <a:buSzPts val="3200"/>
              <a:buFont typeface="Arial"/>
              <a:buNone/>
            </a:pPr>
            <a:r>
              <a:rPr lang="fr-FR" sz="4400" b="1" noProof="0" dirty="0">
                <a:solidFill>
                  <a:srgbClr val="E84910"/>
                </a:solidFill>
              </a:rPr>
              <a:t>L’AG de l’association sportive?</a:t>
            </a:r>
          </a:p>
          <a:p>
            <a:pPr marL="0" marR="0" lvl="0" indent="0" algn="ctr" rtl="0">
              <a:lnSpc>
                <a:spcPct val="135000"/>
              </a:lnSpc>
              <a:spcBef>
                <a:spcPts val="0"/>
              </a:spcBef>
              <a:spcAft>
                <a:spcPts val="0"/>
              </a:spcAft>
              <a:buClr>
                <a:srgbClr val="E84910"/>
              </a:buClr>
              <a:buSzPts val="3200"/>
              <a:buFont typeface="Arial"/>
              <a:buNone/>
            </a:pPr>
            <a:r>
              <a:rPr lang="fr-FR" sz="3200" b="1" i="0" u="none" strike="noStrike" cap="none" noProof="0" dirty="0">
                <a:solidFill>
                  <a:srgbClr val="002060"/>
                </a:solidFill>
                <a:latin typeface="Arial"/>
                <a:ea typeface="Arial"/>
                <a:cs typeface="Arial"/>
                <a:sym typeface="Arial"/>
              </a:rPr>
              <a:t>ANNÉE 2026-27</a:t>
            </a:r>
            <a:endParaRPr lang="fr-FR" noProof="0" dirty="0"/>
          </a:p>
        </p:txBody>
      </p:sp>
      <p:sp>
        <p:nvSpPr>
          <p:cNvPr id="489" name="Google Shape;489;g2fb177b75f6_0_0">
            <a:extLst>
              <a:ext uri="{FF2B5EF4-FFF2-40B4-BE49-F238E27FC236}">
                <a16:creationId xmlns:a16="http://schemas.microsoft.com/office/drawing/2014/main" id="{A0DA4A99-AFC6-5872-7EF7-5DC91DD6C64E}"/>
              </a:ext>
            </a:extLst>
          </p:cNvPr>
          <p:cNvSpPr/>
          <p:nvPr/>
        </p:nvSpPr>
        <p:spPr>
          <a:xfrm rot="7761903">
            <a:off x="-3281844" y="-3173006"/>
            <a:ext cx="4373941" cy="4373941"/>
          </a:xfrm>
          <a:custGeom>
            <a:avLst/>
            <a:gdLst/>
            <a:ahLst/>
            <a:cxnLst/>
            <a:rect l="l" t="t" r="r" b="b"/>
            <a:pathLst>
              <a:path w="6566182" h="6566182" extrusionOk="0">
                <a:moveTo>
                  <a:pt x="0" y="0"/>
                </a:moveTo>
                <a:lnTo>
                  <a:pt x="6566182" y="0"/>
                </a:lnTo>
                <a:lnTo>
                  <a:pt x="6566182" y="6566183"/>
                </a:lnTo>
                <a:lnTo>
                  <a:pt x="0" y="6566183"/>
                </a:lnTo>
                <a:lnTo>
                  <a:pt x="0" y="0"/>
                </a:lnTo>
                <a:close/>
              </a:path>
            </a:pathLst>
          </a:custGeom>
          <a:blipFill rotWithShape="1">
            <a:blip r:embed="rId3">
              <a:alphaModFix/>
            </a:blip>
            <a:stretch>
              <a:fillRect/>
            </a:stretch>
          </a:blipFill>
          <a:ln>
            <a:noFill/>
          </a:ln>
        </p:spPr>
        <p:txBody>
          <a:bodyPr/>
          <a:lstStyle/>
          <a:p>
            <a:endParaRPr lang="fr-FR" noProof="0" dirty="0"/>
          </a:p>
        </p:txBody>
      </p:sp>
      <p:sp>
        <p:nvSpPr>
          <p:cNvPr id="490" name="Google Shape;490;g2fb177b75f6_0_0">
            <a:extLst>
              <a:ext uri="{FF2B5EF4-FFF2-40B4-BE49-F238E27FC236}">
                <a16:creationId xmlns:a16="http://schemas.microsoft.com/office/drawing/2014/main" id="{018AB60A-15DB-9C24-1C22-945F67FBB466}"/>
              </a:ext>
            </a:extLst>
          </p:cNvPr>
          <p:cNvSpPr/>
          <p:nvPr/>
        </p:nvSpPr>
        <p:spPr>
          <a:xfrm rot="-3736890">
            <a:off x="10435176" y="4454380"/>
            <a:ext cx="4376251" cy="4376251"/>
          </a:xfrm>
          <a:custGeom>
            <a:avLst/>
            <a:gdLst/>
            <a:ahLst/>
            <a:cxnLst/>
            <a:rect l="l" t="t" r="r" b="b"/>
            <a:pathLst>
              <a:path w="6566182" h="6566182" extrusionOk="0">
                <a:moveTo>
                  <a:pt x="0" y="0"/>
                </a:moveTo>
                <a:lnTo>
                  <a:pt x="6566182" y="0"/>
                </a:lnTo>
                <a:lnTo>
                  <a:pt x="6566182" y="6566183"/>
                </a:lnTo>
                <a:lnTo>
                  <a:pt x="0" y="6566183"/>
                </a:lnTo>
                <a:lnTo>
                  <a:pt x="0" y="0"/>
                </a:lnTo>
                <a:close/>
              </a:path>
            </a:pathLst>
          </a:custGeom>
          <a:blipFill rotWithShape="1">
            <a:blip r:embed="rId3">
              <a:alphaModFix/>
            </a:blip>
            <a:stretch>
              <a:fillRect/>
            </a:stretch>
          </a:blipFill>
          <a:ln>
            <a:noFill/>
          </a:ln>
        </p:spPr>
        <p:txBody>
          <a:bodyPr/>
          <a:lstStyle/>
          <a:p>
            <a:endParaRPr lang="fr-FR" noProof="0" dirty="0"/>
          </a:p>
        </p:txBody>
      </p:sp>
      <p:sp>
        <p:nvSpPr>
          <p:cNvPr id="491" name="Google Shape;491;g2fb177b75f6_0_0">
            <a:extLst>
              <a:ext uri="{FF2B5EF4-FFF2-40B4-BE49-F238E27FC236}">
                <a16:creationId xmlns:a16="http://schemas.microsoft.com/office/drawing/2014/main" id="{1C5E6B78-B916-DC48-ABDA-1993AE984447}"/>
              </a:ext>
            </a:extLst>
          </p:cNvPr>
          <p:cNvSpPr/>
          <p:nvPr/>
        </p:nvSpPr>
        <p:spPr>
          <a:xfrm>
            <a:off x="11214353" y="28773"/>
            <a:ext cx="978869" cy="978869"/>
          </a:xfrm>
          <a:custGeom>
            <a:avLst/>
            <a:gdLst/>
            <a:ahLst/>
            <a:cxnLst/>
            <a:rect l="l" t="t" r="r" b="b"/>
            <a:pathLst>
              <a:path w="1466471" h="1466471" extrusionOk="0">
                <a:moveTo>
                  <a:pt x="0" y="0"/>
                </a:moveTo>
                <a:lnTo>
                  <a:pt x="1466471" y="0"/>
                </a:lnTo>
                <a:lnTo>
                  <a:pt x="1466471" y="1466471"/>
                </a:lnTo>
                <a:lnTo>
                  <a:pt x="0" y="1466471"/>
                </a:lnTo>
                <a:lnTo>
                  <a:pt x="0" y="0"/>
                </a:lnTo>
                <a:close/>
              </a:path>
            </a:pathLst>
          </a:custGeom>
          <a:blipFill rotWithShape="1">
            <a:blip r:embed="rId4">
              <a:alphaModFix/>
            </a:blip>
            <a:stretch>
              <a:fillRect/>
            </a:stretch>
          </a:blipFill>
          <a:ln>
            <a:noFill/>
          </a:ln>
        </p:spPr>
        <p:txBody>
          <a:bodyPr/>
          <a:lstStyle/>
          <a:p>
            <a:endParaRPr lang="fr-FR" noProof="0" dirty="0"/>
          </a:p>
        </p:txBody>
      </p:sp>
      <p:sp>
        <p:nvSpPr>
          <p:cNvPr id="2" name="ZoneTexte 1">
            <a:extLst>
              <a:ext uri="{FF2B5EF4-FFF2-40B4-BE49-F238E27FC236}">
                <a16:creationId xmlns:a16="http://schemas.microsoft.com/office/drawing/2014/main" id="{F9AA26DF-3448-592E-7736-9C9E87046881}"/>
              </a:ext>
            </a:extLst>
          </p:cNvPr>
          <p:cNvSpPr txBox="1"/>
          <p:nvPr/>
        </p:nvSpPr>
        <p:spPr>
          <a:xfrm>
            <a:off x="423953" y="1981895"/>
            <a:ext cx="10680724" cy="3908762"/>
          </a:xfrm>
          <a:prstGeom prst="rect">
            <a:avLst/>
          </a:prstGeom>
          <a:noFill/>
        </p:spPr>
        <p:txBody>
          <a:bodyPr wrap="square" rtlCol="0">
            <a:spAutoFit/>
          </a:bodyPr>
          <a:lstStyle/>
          <a:p>
            <a:pPr fontAlgn="base"/>
            <a:endParaRPr lang="fr-FR" noProof="0" dirty="0"/>
          </a:p>
          <a:p>
            <a:pPr fontAlgn="base"/>
            <a:r>
              <a:rPr lang="fr-FR" noProof="0" dirty="0"/>
              <a:t> </a:t>
            </a:r>
            <a:r>
              <a:rPr lang="fr-FR" sz="1800" u="sng" noProof="0" dirty="0"/>
              <a:t>L’association se compose :</a:t>
            </a:r>
          </a:p>
          <a:p>
            <a:pPr fontAlgn="base"/>
            <a:r>
              <a:rPr lang="fr-FR" sz="1800" noProof="0" dirty="0"/>
              <a:t> </a:t>
            </a:r>
          </a:p>
          <a:p>
            <a:pPr fontAlgn="base"/>
            <a:r>
              <a:rPr lang="fr-FR" sz="1800" noProof="0" dirty="0"/>
              <a:t>a) du chef d’établissement,</a:t>
            </a:r>
          </a:p>
          <a:p>
            <a:pPr fontAlgn="base"/>
            <a:r>
              <a:rPr lang="fr-FR" sz="1800" noProof="0" dirty="0"/>
              <a:t>b) des enseignants d’éducation physique et sportive participant à l’animation de l’association dans le cadre du forfait horaire réservé à cet effet dans leurs obligations de service,</a:t>
            </a:r>
          </a:p>
          <a:p>
            <a:pPr fontAlgn="base"/>
            <a:r>
              <a:rPr lang="fr-FR" sz="1800" noProof="0" dirty="0"/>
              <a:t>c) des présidents des associations de parents d’élèves de l’établissement ou de leur représentant,</a:t>
            </a:r>
          </a:p>
          <a:p>
            <a:pPr fontAlgn="base"/>
            <a:r>
              <a:rPr lang="fr-FR" sz="1800" noProof="0" dirty="0"/>
              <a:t>d) des élèves inscrits dans l’établissement et titulaires de la licence délivrée par l’Union Nationale du Sport Scolaire,</a:t>
            </a:r>
          </a:p>
          <a:p>
            <a:pPr fontAlgn="base"/>
            <a:r>
              <a:rPr lang="fr-FR" sz="1800" noProof="0" dirty="0"/>
              <a:t>e) de tous les autres partenaires de la communauté éducative à jour de leur cotisation.</a:t>
            </a:r>
          </a:p>
          <a:p>
            <a:pPr fontAlgn="base"/>
            <a:r>
              <a:rPr lang="fr-FR" sz="1800" noProof="0" dirty="0"/>
              <a:t>Elle va fixer le nombre de membres du comité directeur.</a:t>
            </a:r>
          </a:p>
          <a:p>
            <a:pPr fontAlgn="base"/>
            <a:r>
              <a:rPr lang="fr-FR" sz="1800" noProof="0" dirty="0"/>
              <a:t>Le bilan moral et financier et le programme des activités doivent être présentés et votés lors de l’AG de rentrée de l’AS.</a:t>
            </a:r>
          </a:p>
          <a:p>
            <a:r>
              <a:rPr lang="fr-FR" sz="1800" b="1" noProof="0" dirty="0">
                <a:solidFill>
                  <a:srgbClr val="FF0000"/>
                </a:solidFill>
              </a:rPr>
              <a:t>		</a:t>
            </a:r>
            <a:endParaRPr lang="fr-FR" sz="1800" noProof="0" dirty="0"/>
          </a:p>
        </p:txBody>
      </p:sp>
    </p:spTree>
    <p:extLst>
      <p:ext uri="{BB962C8B-B14F-4D97-AF65-F5344CB8AC3E}">
        <p14:creationId xmlns:p14="http://schemas.microsoft.com/office/powerpoint/2010/main" val="9022911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86">
          <a:extLst>
            <a:ext uri="{FF2B5EF4-FFF2-40B4-BE49-F238E27FC236}">
              <a16:creationId xmlns:a16="http://schemas.microsoft.com/office/drawing/2014/main" id="{BEDD924D-40C8-805A-6EF8-9BE039DF129F}"/>
            </a:ext>
          </a:extLst>
        </p:cNvPr>
        <p:cNvGrpSpPr/>
        <p:nvPr/>
      </p:nvGrpSpPr>
      <p:grpSpPr>
        <a:xfrm>
          <a:off x="0" y="0"/>
          <a:ext cx="0" cy="0"/>
          <a:chOff x="0" y="0"/>
          <a:chExt cx="0" cy="0"/>
        </a:xfrm>
      </p:grpSpPr>
      <p:sp>
        <p:nvSpPr>
          <p:cNvPr id="487" name="Google Shape;487;g2fb177b75f6_0_0">
            <a:extLst>
              <a:ext uri="{FF2B5EF4-FFF2-40B4-BE49-F238E27FC236}">
                <a16:creationId xmlns:a16="http://schemas.microsoft.com/office/drawing/2014/main" id="{C5D75551-1C6C-7891-83D7-FEB42DFF153D}"/>
              </a:ext>
            </a:extLst>
          </p:cNvPr>
          <p:cNvSpPr txBox="1"/>
          <p:nvPr/>
        </p:nvSpPr>
        <p:spPr>
          <a:xfrm>
            <a:off x="585427" y="2377111"/>
            <a:ext cx="199500" cy="191700"/>
          </a:xfrm>
          <a:prstGeom prst="rect">
            <a:avLst/>
          </a:prstGeom>
          <a:noFill/>
          <a:ln>
            <a:noFill/>
          </a:ln>
        </p:spPr>
        <p:txBody>
          <a:bodyPr spcFirstLastPara="1" wrap="square" lIns="33850" tIns="33850" rIns="33850" bIns="33850" anchor="ctr" anchorCtr="0">
            <a:noAutofit/>
          </a:bodyPr>
          <a:lstStyle/>
          <a:p>
            <a:pPr marL="0" marR="0" lvl="0" indent="0" algn="ctr" rtl="0">
              <a:lnSpc>
                <a:spcPct val="77750"/>
              </a:lnSpc>
              <a:spcBef>
                <a:spcPts val="0"/>
              </a:spcBef>
              <a:spcAft>
                <a:spcPts val="0"/>
              </a:spcAft>
              <a:buNone/>
            </a:pPr>
            <a:endParaRPr lang="fr-FR" sz="1200" b="0" i="0" u="none" strike="noStrike" cap="none" noProof="0" dirty="0">
              <a:solidFill>
                <a:srgbClr val="000000"/>
              </a:solidFill>
              <a:latin typeface="Calibri"/>
              <a:ea typeface="Calibri"/>
              <a:cs typeface="Calibri"/>
              <a:sym typeface="Calibri"/>
            </a:endParaRPr>
          </a:p>
        </p:txBody>
      </p:sp>
      <p:sp>
        <p:nvSpPr>
          <p:cNvPr id="488" name="Google Shape;488;g2fb177b75f6_0_0">
            <a:extLst>
              <a:ext uri="{FF2B5EF4-FFF2-40B4-BE49-F238E27FC236}">
                <a16:creationId xmlns:a16="http://schemas.microsoft.com/office/drawing/2014/main" id="{7C58C968-FC7B-C307-32B3-6106B5D63D25}"/>
              </a:ext>
            </a:extLst>
          </p:cNvPr>
          <p:cNvSpPr txBox="1"/>
          <p:nvPr/>
        </p:nvSpPr>
        <p:spPr>
          <a:xfrm>
            <a:off x="0" y="28773"/>
            <a:ext cx="10995000" cy="1412694"/>
          </a:xfrm>
          <a:prstGeom prst="rect">
            <a:avLst/>
          </a:prstGeom>
          <a:noFill/>
          <a:ln>
            <a:noFill/>
          </a:ln>
        </p:spPr>
        <p:txBody>
          <a:bodyPr spcFirstLastPara="1" wrap="square" lIns="0" tIns="0" rIns="0" bIns="0" anchor="t" anchorCtr="0">
            <a:spAutoFit/>
          </a:bodyPr>
          <a:lstStyle/>
          <a:p>
            <a:pPr marL="0" marR="0" lvl="0" indent="0" algn="ctr" rtl="0">
              <a:lnSpc>
                <a:spcPct val="135000"/>
              </a:lnSpc>
              <a:spcBef>
                <a:spcPts val="0"/>
              </a:spcBef>
              <a:spcAft>
                <a:spcPts val="0"/>
              </a:spcAft>
              <a:buClr>
                <a:srgbClr val="E84910"/>
              </a:buClr>
              <a:buSzPts val="3200"/>
              <a:buFont typeface="Arial"/>
              <a:buNone/>
            </a:pPr>
            <a:r>
              <a:rPr lang="fr-FR" sz="3600" b="1" noProof="0" dirty="0">
                <a:solidFill>
                  <a:srgbClr val="E84910"/>
                </a:solidFill>
              </a:rPr>
              <a:t>Le comité directeur de l’association sportive?</a:t>
            </a:r>
          </a:p>
          <a:p>
            <a:pPr marL="0" marR="0" lvl="0" indent="0" algn="ctr" rtl="0">
              <a:lnSpc>
                <a:spcPct val="135000"/>
              </a:lnSpc>
              <a:spcBef>
                <a:spcPts val="0"/>
              </a:spcBef>
              <a:spcAft>
                <a:spcPts val="0"/>
              </a:spcAft>
              <a:buClr>
                <a:srgbClr val="E84910"/>
              </a:buClr>
              <a:buSzPts val="3200"/>
              <a:buFont typeface="Arial"/>
              <a:buNone/>
            </a:pPr>
            <a:r>
              <a:rPr lang="fr-FR" sz="3200" b="1" i="0" u="none" strike="noStrike" cap="none" noProof="0" dirty="0">
                <a:solidFill>
                  <a:srgbClr val="002060"/>
                </a:solidFill>
                <a:latin typeface="Arial"/>
                <a:ea typeface="Arial"/>
                <a:cs typeface="Arial"/>
                <a:sym typeface="Arial"/>
              </a:rPr>
              <a:t>ANNÉE 2026-27</a:t>
            </a:r>
            <a:endParaRPr lang="fr-FR" noProof="0" dirty="0"/>
          </a:p>
        </p:txBody>
      </p:sp>
      <p:sp>
        <p:nvSpPr>
          <p:cNvPr id="489" name="Google Shape;489;g2fb177b75f6_0_0">
            <a:extLst>
              <a:ext uri="{FF2B5EF4-FFF2-40B4-BE49-F238E27FC236}">
                <a16:creationId xmlns:a16="http://schemas.microsoft.com/office/drawing/2014/main" id="{E1E5AA02-4EEA-4A3A-1957-4DA059BAC143}"/>
              </a:ext>
            </a:extLst>
          </p:cNvPr>
          <p:cNvSpPr/>
          <p:nvPr/>
        </p:nvSpPr>
        <p:spPr>
          <a:xfrm rot="7761903">
            <a:off x="-3281844" y="-3173006"/>
            <a:ext cx="4373941" cy="4373941"/>
          </a:xfrm>
          <a:custGeom>
            <a:avLst/>
            <a:gdLst/>
            <a:ahLst/>
            <a:cxnLst/>
            <a:rect l="l" t="t" r="r" b="b"/>
            <a:pathLst>
              <a:path w="6566182" h="6566182" extrusionOk="0">
                <a:moveTo>
                  <a:pt x="0" y="0"/>
                </a:moveTo>
                <a:lnTo>
                  <a:pt x="6566182" y="0"/>
                </a:lnTo>
                <a:lnTo>
                  <a:pt x="6566182" y="6566183"/>
                </a:lnTo>
                <a:lnTo>
                  <a:pt x="0" y="6566183"/>
                </a:lnTo>
                <a:lnTo>
                  <a:pt x="0" y="0"/>
                </a:lnTo>
                <a:close/>
              </a:path>
            </a:pathLst>
          </a:custGeom>
          <a:blipFill rotWithShape="1">
            <a:blip r:embed="rId3">
              <a:alphaModFix/>
            </a:blip>
            <a:stretch>
              <a:fillRect/>
            </a:stretch>
          </a:blipFill>
          <a:ln>
            <a:noFill/>
          </a:ln>
        </p:spPr>
        <p:txBody>
          <a:bodyPr/>
          <a:lstStyle/>
          <a:p>
            <a:endParaRPr lang="fr-FR" noProof="0" dirty="0"/>
          </a:p>
        </p:txBody>
      </p:sp>
      <p:sp>
        <p:nvSpPr>
          <p:cNvPr id="490" name="Google Shape;490;g2fb177b75f6_0_0">
            <a:extLst>
              <a:ext uri="{FF2B5EF4-FFF2-40B4-BE49-F238E27FC236}">
                <a16:creationId xmlns:a16="http://schemas.microsoft.com/office/drawing/2014/main" id="{CB1310EE-BA6C-2412-81F4-582068B62769}"/>
              </a:ext>
            </a:extLst>
          </p:cNvPr>
          <p:cNvSpPr/>
          <p:nvPr/>
        </p:nvSpPr>
        <p:spPr>
          <a:xfrm rot="-3736890">
            <a:off x="10435176" y="4454380"/>
            <a:ext cx="4376251" cy="4376251"/>
          </a:xfrm>
          <a:custGeom>
            <a:avLst/>
            <a:gdLst/>
            <a:ahLst/>
            <a:cxnLst/>
            <a:rect l="l" t="t" r="r" b="b"/>
            <a:pathLst>
              <a:path w="6566182" h="6566182" extrusionOk="0">
                <a:moveTo>
                  <a:pt x="0" y="0"/>
                </a:moveTo>
                <a:lnTo>
                  <a:pt x="6566182" y="0"/>
                </a:lnTo>
                <a:lnTo>
                  <a:pt x="6566182" y="6566183"/>
                </a:lnTo>
                <a:lnTo>
                  <a:pt x="0" y="6566183"/>
                </a:lnTo>
                <a:lnTo>
                  <a:pt x="0" y="0"/>
                </a:lnTo>
                <a:close/>
              </a:path>
            </a:pathLst>
          </a:custGeom>
          <a:blipFill rotWithShape="1">
            <a:blip r:embed="rId3">
              <a:alphaModFix/>
            </a:blip>
            <a:stretch>
              <a:fillRect/>
            </a:stretch>
          </a:blipFill>
          <a:ln>
            <a:noFill/>
          </a:ln>
        </p:spPr>
        <p:txBody>
          <a:bodyPr/>
          <a:lstStyle/>
          <a:p>
            <a:endParaRPr lang="fr-FR" noProof="0" dirty="0"/>
          </a:p>
        </p:txBody>
      </p:sp>
      <p:sp>
        <p:nvSpPr>
          <p:cNvPr id="491" name="Google Shape;491;g2fb177b75f6_0_0">
            <a:extLst>
              <a:ext uri="{FF2B5EF4-FFF2-40B4-BE49-F238E27FC236}">
                <a16:creationId xmlns:a16="http://schemas.microsoft.com/office/drawing/2014/main" id="{2B960ACD-1F86-453B-CAEB-E1FCF73CAA50}"/>
              </a:ext>
            </a:extLst>
          </p:cNvPr>
          <p:cNvSpPr/>
          <p:nvPr/>
        </p:nvSpPr>
        <p:spPr>
          <a:xfrm>
            <a:off x="11214353" y="28773"/>
            <a:ext cx="978869" cy="978869"/>
          </a:xfrm>
          <a:custGeom>
            <a:avLst/>
            <a:gdLst/>
            <a:ahLst/>
            <a:cxnLst/>
            <a:rect l="l" t="t" r="r" b="b"/>
            <a:pathLst>
              <a:path w="1466471" h="1466471" extrusionOk="0">
                <a:moveTo>
                  <a:pt x="0" y="0"/>
                </a:moveTo>
                <a:lnTo>
                  <a:pt x="1466471" y="0"/>
                </a:lnTo>
                <a:lnTo>
                  <a:pt x="1466471" y="1466471"/>
                </a:lnTo>
                <a:lnTo>
                  <a:pt x="0" y="1466471"/>
                </a:lnTo>
                <a:lnTo>
                  <a:pt x="0" y="0"/>
                </a:lnTo>
                <a:close/>
              </a:path>
            </a:pathLst>
          </a:custGeom>
          <a:blipFill rotWithShape="1">
            <a:blip r:embed="rId4">
              <a:alphaModFix/>
            </a:blip>
            <a:stretch>
              <a:fillRect/>
            </a:stretch>
          </a:blipFill>
          <a:ln>
            <a:noFill/>
          </a:ln>
        </p:spPr>
        <p:txBody>
          <a:bodyPr/>
          <a:lstStyle/>
          <a:p>
            <a:endParaRPr lang="fr-FR" noProof="0" dirty="0"/>
          </a:p>
        </p:txBody>
      </p:sp>
      <p:sp>
        <p:nvSpPr>
          <p:cNvPr id="2" name="ZoneTexte 1">
            <a:extLst>
              <a:ext uri="{FF2B5EF4-FFF2-40B4-BE49-F238E27FC236}">
                <a16:creationId xmlns:a16="http://schemas.microsoft.com/office/drawing/2014/main" id="{9915CB90-5F2D-3466-DAF5-FC4B73815DE1}"/>
              </a:ext>
            </a:extLst>
          </p:cNvPr>
          <p:cNvSpPr txBox="1"/>
          <p:nvPr/>
        </p:nvSpPr>
        <p:spPr>
          <a:xfrm>
            <a:off x="717051" y="938995"/>
            <a:ext cx="10387625" cy="5816977"/>
          </a:xfrm>
          <a:prstGeom prst="rect">
            <a:avLst/>
          </a:prstGeom>
          <a:noFill/>
        </p:spPr>
        <p:txBody>
          <a:bodyPr wrap="square" rtlCol="0">
            <a:spAutoFit/>
          </a:bodyPr>
          <a:lstStyle/>
          <a:p>
            <a:endParaRPr lang="fr-FR" sz="1800" noProof="0" dirty="0"/>
          </a:p>
          <a:p>
            <a:pPr fontAlgn="base"/>
            <a:br>
              <a:rPr lang="fr-FR" b="1" noProof="0" dirty="0"/>
            </a:br>
            <a:r>
              <a:rPr lang="fr-FR" noProof="0" dirty="0"/>
              <a:t>L’association est administrée par un comité directeur présidé par le chef d’établissement, président de l’association.</a:t>
            </a:r>
          </a:p>
          <a:p>
            <a:pPr fontAlgn="base"/>
            <a:r>
              <a:rPr lang="fr-FR" noProof="0" dirty="0"/>
              <a:t>Le comité directeur élit parmi ses membres un trésorier, un secrétaire et un secrétaire adjoint.</a:t>
            </a:r>
          </a:p>
          <a:p>
            <a:pPr fontAlgn="base"/>
            <a:r>
              <a:rPr lang="fr-FR" noProof="0" dirty="0"/>
              <a:t>Le secrétaire est élu parmi les enseignants d’éducation physique et sportive.</a:t>
            </a:r>
          </a:p>
          <a:p>
            <a:pPr fontAlgn="base"/>
            <a:r>
              <a:rPr lang="fr-FR" noProof="0" dirty="0"/>
              <a:t>Le secrétaire adjoint parmi les autres catégories de membres du comité directeur.</a:t>
            </a:r>
          </a:p>
          <a:p>
            <a:pPr fontAlgn="base"/>
            <a:r>
              <a:rPr lang="fr-FR" noProof="0" dirty="0"/>
              <a:t>Le trésorier doit être majeur. Un trésorier adjoint peut-être élu parmi les élèves.</a:t>
            </a:r>
          </a:p>
          <a:p>
            <a:pPr fontAlgn="base"/>
            <a:r>
              <a:rPr lang="fr-FR" noProof="0" dirty="0"/>
              <a:t>Le vice-président de l’AS : </a:t>
            </a:r>
            <a:r>
              <a:rPr lang="fr-FR" i="1" noProof="0" dirty="0"/>
              <a:t>« L’implication de tous peut être renforcée par la nomination d’un vice-président élèves et d’un vice-président parent d’élève au sein du comité directeur. »</a:t>
            </a:r>
            <a:r>
              <a:rPr lang="fr-FR" noProof="0" dirty="0"/>
              <a:t> Circulaire n° 2010 - 125 du 18/08/2010 relative au développement du sport scolaire.</a:t>
            </a:r>
          </a:p>
          <a:p>
            <a:pPr fontAlgn="base"/>
            <a:r>
              <a:rPr lang="fr-FR" noProof="0" dirty="0"/>
              <a:t> </a:t>
            </a:r>
          </a:p>
          <a:p>
            <a:pPr fontAlgn="base"/>
            <a:r>
              <a:rPr lang="fr-FR" noProof="0" dirty="0"/>
              <a:t>a)    dans les collèges et lycées d’enseignement professionnel, le comité directeur se compose pour un tiers du chef d’établissement et des enseignants d’éducation physique et sportive animateurs de l’association, pour un tiers de parents d’élèves et autres membres de la communauté éducative, dont au moins un parent d’élève, pour un tiers d’élèves,</a:t>
            </a:r>
          </a:p>
          <a:p>
            <a:pPr fontAlgn="base"/>
            <a:r>
              <a:rPr lang="fr-FR" noProof="0" dirty="0"/>
              <a:t> </a:t>
            </a:r>
          </a:p>
          <a:p>
            <a:pPr fontAlgn="base"/>
            <a:r>
              <a:rPr lang="fr-FR" noProof="0" dirty="0"/>
              <a:t>b)    dans les lycées, le comité directeur se compose pour un quart du chef d’établissement et des enseignants d’éducation physique et sportive animateurs de l’association, pour un quart de parents d’élèves et autres membres de la communauté éducative, dont au moins un parent d’élèves, pour la moitié d’élèves.</a:t>
            </a:r>
          </a:p>
          <a:p>
            <a:pPr fontAlgn="base"/>
            <a:r>
              <a:rPr lang="fr-FR" noProof="0" dirty="0"/>
              <a:t> </a:t>
            </a:r>
          </a:p>
          <a:p>
            <a:pPr fontAlgn="base"/>
            <a:r>
              <a:rPr lang="fr-FR" i="1" noProof="0" dirty="0"/>
              <a:t>L’Assemblée Générale et le comité directeur se réunissent régulièrement : Réunir le Comité Directeur au moins une fois par trimestre. </a:t>
            </a:r>
            <a:r>
              <a:rPr lang="fr-FR" noProof="0" dirty="0"/>
              <a:t>Note de service 2016 - 043 du 21/03/2016</a:t>
            </a:r>
          </a:p>
          <a:p>
            <a:pPr fontAlgn="base"/>
            <a:r>
              <a:rPr lang="fr-FR" b="1" noProof="0" dirty="0"/>
              <a:t>L’animation de l’association est assurée par les enseignants d’éducation physique et sportive de l’établissement. </a:t>
            </a:r>
            <a:r>
              <a:rPr lang="fr-FR" noProof="0" dirty="0"/>
              <a:t>Un personnel qualifié peut assister l’équipe pédagogique, à la demande et sous la responsabilité de cette dernière. Il devra alors recevoir l’agrément du comité directeur.</a:t>
            </a:r>
          </a:p>
          <a:p>
            <a:pPr fontAlgn="base"/>
            <a:endParaRPr lang="fr-FR" noProof="0" dirty="0"/>
          </a:p>
          <a:p>
            <a:r>
              <a:rPr lang="fr-FR" sz="1800" b="1" noProof="0" dirty="0">
                <a:solidFill>
                  <a:srgbClr val="FF0000"/>
                </a:solidFill>
              </a:rPr>
              <a:t>		</a:t>
            </a:r>
            <a:endParaRPr lang="fr-FR" sz="1800" noProof="0" dirty="0"/>
          </a:p>
        </p:txBody>
      </p:sp>
    </p:spTree>
    <p:extLst>
      <p:ext uri="{BB962C8B-B14F-4D97-AF65-F5344CB8AC3E}">
        <p14:creationId xmlns:p14="http://schemas.microsoft.com/office/powerpoint/2010/main" val="31700785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sp>
        <p:nvSpPr>
          <p:cNvPr id="487" name="Google Shape;487;g2fb177b75f6_0_0"/>
          <p:cNvSpPr txBox="1"/>
          <p:nvPr/>
        </p:nvSpPr>
        <p:spPr>
          <a:xfrm>
            <a:off x="585427" y="2377111"/>
            <a:ext cx="199500" cy="191700"/>
          </a:xfrm>
          <a:prstGeom prst="rect">
            <a:avLst/>
          </a:prstGeom>
          <a:noFill/>
          <a:ln>
            <a:noFill/>
          </a:ln>
        </p:spPr>
        <p:txBody>
          <a:bodyPr spcFirstLastPara="1" wrap="square" lIns="33850" tIns="33850" rIns="33850" bIns="33850" anchor="ctr" anchorCtr="0">
            <a:noAutofit/>
          </a:bodyPr>
          <a:lstStyle/>
          <a:p>
            <a:pPr marL="0" marR="0" lvl="0" indent="0" algn="ctr" rtl="0">
              <a:lnSpc>
                <a:spcPct val="77750"/>
              </a:lnSpc>
              <a:spcBef>
                <a:spcPts val="0"/>
              </a:spcBef>
              <a:spcAft>
                <a:spcPts val="0"/>
              </a:spcAft>
              <a:buNone/>
            </a:pPr>
            <a:endParaRPr lang="fr-FR" sz="1200" b="0" i="0" u="none" strike="noStrike" cap="none" noProof="0" dirty="0">
              <a:solidFill>
                <a:srgbClr val="000000"/>
              </a:solidFill>
              <a:latin typeface="Calibri"/>
              <a:ea typeface="Calibri"/>
              <a:cs typeface="Calibri"/>
              <a:sym typeface="Calibri"/>
            </a:endParaRPr>
          </a:p>
        </p:txBody>
      </p:sp>
      <p:sp>
        <p:nvSpPr>
          <p:cNvPr id="488" name="Google Shape;488;g2fb177b75f6_0_0"/>
          <p:cNvSpPr txBox="1"/>
          <p:nvPr/>
        </p:nvSpPr>
        <p:spPr>
          <a:xfrm>
            <a:off x="396098" y="1007642"/>
            <a:ext cx="10460324" cy="5692328"/>
          </a:xfrm>
          <a:prstGeom prst="rect">
            <a:avLst/>
          </a:prstGeom>
          <a:noFill/>
          <a:ln>
            <a:noFill/>
          </a:ln>
        </p:spPr>
        <p:txBody>
          <a:bodyPr spcFirstLastPara="1" wrap="square" lIns="0" tIns="0" rIns="0" bIns="0" anchor="t" anchorCtr="0">
            <a:spAutoFit/>
          </a:bodyPr>
          <a:lstStyle/>
          <a:p>
            <a:pPr marL="0" marR="0" lvl="0" indent="0" rtl="0">
              <a:lnSpc>
                <a:spcPct val="135000"/>
              </a:lnSpc>
              <a:spcBef>
                <a:spcPts val="0"/>
              </a:spcBef>
              <a:spcAft>
                <a:spcPts val="0"/>
              </a:spcAft>
              <a:buClr>
                <a:srgbClr val="E84910"/>
              </a:buClr>
              <a:buSzPts val="3200"/>
              <a:buFont typeface="Arial"/>
              <a:buNone/>
            </a:pPr>
            <a:r>
              <a:rPr lang="fr-FR" sz="1800" b="1" u="sng" noProof="0" dirty="0">
                <a:solidFill>
                  <a:schemeClr val="tx1"/>
                </a:solidFill>
              </a:rPr>
              <a:t>Sous la responsabilité et en lien avec le (la) président(e) de l’AS, chef(</a:t>
            </a:r>
            <a:r>
              <a:rPr lang="fr-FR" sz="1800" b="1" u="sng" noProof="0" dirty="0" err="1">
                <a:solidFill>
                  <a:schemeClr val="tx1"/>
                </a:solidFill>
              </a:rPr>
              <a:t>fe</a:t>
            </a:r>
            <a:r>
              <a:rPr lang="fr-FR" sz="1800" b="1" u="sng" noProof="0" dirty="0">
                <a:solidFill>
                  <a:schemeClr val="tx1"/>
                </a:solidFill>
              </a:rPr>
              <a:t>) d’établissement et le comité directeur:</a:t>
            </a:r>
          </a:p>
          <a:p>
            <a:pPr marL="0" marR="0" lvl="0" indent="0" algn="just" rtl="0">
              <a:lnSpc>
                <a:spcPct val="135000"/>
              </a:lnSpc>
              <a:spcBef>
                <a:spcPts val="0"/>
              </a:spcBef>
              <a:spcAft>
                <a:spcPts val="0"/>
              </a:spcAft>
              <a:buClr>
                <a:srgbClr val="E84910"/>
              </a:buClr>
              <a:buSzPts val="3200"/>
              <a:buFont typeface="Arial"/>
              <a:buNone/>
            </a:pPr>
            <a:r>
              <a:rPr lang="fr-FR" noProof="0" dirty="0">
                <a:solidFill>
                  <a:schemeClr val="tx1"/>
                </a:solidFill>
              </a:rPr>
              <a:t>- Procéder à l’affiliation de l’AS auprès du SR service régional UNSS ;</a:t>
            </a:r>
          </a:p>
          <a:p>
            <a:pPr marL="0" marR="0" lvl="0" indent="0" algn="just" rtl="0">
              <a:lnSpc>
                <a:spcPct val="135000"/>
              </a:lnSpc>
              <a:spcBef>
                <a:spcPts val="0"/>
              </a:spcBef>
              <a:spcAft>
                <a:spcPts val="0"/>
              </a:spcAft>
              <a:buClr>
                <a:srgbClr val="E84910"/>
              </a:buClr>
              <a:buSzPts val="3200"/>
              <a:buFont typeface="Arial"/>
              <a:buNone/>
            </a:pPr>
            <a:r>
              <a:rPr lang="fr-FR" noProof="0" dirty="0">
                <a:solidFill>
                  <a:schemeClr val="tx1"/>
                </a:solidFill>
              </a:rPr>
              <a:t>- Assurer l’AS </a:t>
            </a:r>
          </a:p>
          <a:p>
            <a:pPr marL="0" marR="0" lvl="0" indent="0" algn="just" rtl="0">
              <a:lnSpc>
                <a:spcPct val="135000"/>
              </a:lnSpc>
              <a:spcBef>
                <a:spcPts val="0"/>
              </a:spcBef>
              <a:spcAft>
                <a:spcPts val="0"/>
              </a:spcAft>
              <a:buClr>
                <a:srgbClr val="E84910"/>
              </a:buClr>
              <a:buSzPts val="3200"/>
              <a:buFont typeface="Arial"/>
              <a:buNone/>
            </a:pPr>
            <a:r>
              <a:rPr lang="fr-FR" noProof="0" dirty="0">
                <a:solidFill>
                  <a:schemeClr val="tx1"/>
                </a:solidFill>
              </a:rPr>
              <a:t>- Préparer, avec l’aide des animateurs et animatrices de l’AS, un bilan d’activité de l’année écoulée (n-1) et le présenter à l’Assemblée Générale de l’Association Sportive et au Conseil d’Administration de l’établissement pour validation ;</a:t>
            </a:r>
          </a:p>
          <a:p>
            <a:pPr marL="0" marR="0" lvl="0" indent="0" algn="just" rtl="0">
              <a:lnSpc>
                <a:spcPct val="135000"/>
              </a:lnSpc>
              <a:spcBef>
                <a:spcPts val="0"/>
              </a:spcBef>
              <a:spcAft>
                <a:spcPts val="0"/>
              </a:spcAft>
              <a:buClr>
                <a:srgbClr val="E84910"/>
              </a:buClr>
              <a:buSzPts val="3200"/>
              <a:buFont typeface="Arial"/>
              <a:buNone/>
            </a:pPr>
            <a:r>
              <a:rPr lang="fr-FR" noProof="0" dirty="0">
                <a:solidFill>
                  <a:schemeClr val="tx1"/>
                </a:solidFill>
              </a:rPr>
              <a:t>- Préparer le projet d’AS pour l’année en cours, élaboré par le comité directeur. Le présenter à l’AG de l’AS et au 1er CA de l’année de l’EPLE pour validation ;</a:t>
            </a:r>
          </a:p>
          <a:p>
            <a:pPr marL="0" marR="0" lvl="0" indent="0" algn="just" rtl="0">
              <a:lnSpc>
                <a:spcPct val="135000"/>
              </a:lnSpc>
              <a:spcBef>
                <a:spcPts val="0"/>
              </a:spcBef>
              <a:spcAft>
                <a:spcPts val="0"/>
              </a:spcAft>
              <a:buClr>
                <a:srgbClr val="E84910"/>
              </a:buClr>
              <a:buSzPts val="3200"/>
              <a:buFont typeface="Arial"/>
              <a:buNone/>
            </a:pPr>
            <a:r>
              <a:rPr lang="fr-FR" noProof="0" dirty="0">
                <a:solidFill>
                  <a:schemeClr val="tx1"/>
                </a:solidFill>
              </a:rPr>
              <a:t>- Préparer l’AG de rentrée qu’il devra convoquer, ainsi que l’AG de fin d’année. Rédiger les comptes rendus d’AG ;</a:t>
            </a:r>
          </a:p>
          <a:p>
            <a:pPr marL="0" marR="0" lvl="0" indent="0" algn="just" rtl="0">
              <a:lnSpc>
                <a:spcPct val="135000"/>
              </a:lnSpc>
              <a:spcBef>
                <a:spcPts val="0"/>
              </a:spcBef>
              <a:spcAft>
                <a:spcPts val="0"/>
              </a:spcAft>
              <a:buClr>
                <a:srgbClr val="E84910"/>
              </a:buClr>
              <a:buSzPts val="3200"/>
              <a:buFont typeface="Arial"/>
              <a:buNone/>
            </a:pPr>
            <a:r>
              <a:rPr lang="fr-FR" noProof="0" dirty="0">
                <a:solidFill>
                  <a:schemeClr val="tx1"/>
                </a:solidFill>
              </a:rPr>
              <a:t>- Inviter à l’AG les parents des élèves licencié(e)s et convoquer les présidents des associations de parents d’élèves de l’établissement, membres de droit ;</a:t>
            </a:r>
          </a:p>
          <a:p>
            <a:pPr marL="0" marR="0" lvl="0" indent="0" algn="just" rtl="0">
              <a:lnSpc>
                <a:spcPct val="135000"/>
              </a:lnSpc>
              <a:spcBef>
                <a:spcPts val="0"/>
              </a:spcBef>
              <a:spcAft>
                <a:spcPts val="0"/>
              </a:spcAft>
              <a:buClr>
                <a:srgbClr val="E84910"/>
              </a:buClr>
              <a:buSzPts val="3200"/>
              <a:buFont typeface="Arial"/>
              <a:buNone/>
            </a:pPr>
            <a:r>
              <a:rPr lang="fr-FR" noProof="0" dirty="0">
                <a:solidFill>
                  <a:schemeClr val="tx1"/>
                </a:solidFill>
              </a:rPr>
              <a:t>- Veiller à l’installation du comité directeur de l’AS qui sera réuni régulièrement tout au long de l’année et proposer un calendrier de réunion (une par trimestre) ;</a:t>
            </a:r>
          </a:p>
          <a:p>
            <a:pPr marL="0" marR="0" lvl="0" indent="0" algn="just" rtl="0">
              <a:lnSpc>
                <a:spcPct val="135000"/>
              </a:lnSpc>
              <a:spcBef>
                <a:spcPts val="0"/>
              </a:spcBef>
              <a:spcAft>
                <a:spcPts val="0"/>
              </a:spcAft>
              <a:buClr>
                <a:srgbClr val="E84910"/>
              </a:buClr>
              <a:buSzPts val="3200"/>
              <a:buFont typeface="Arial"/>
              <a:buNone/>
            </a:pPr>
            <a:r>
              <a:rPr lang="fr-FR" noProof="0" dirty="0">
                <a:solidFill>
                  <a:schemeClr val="tx1"/>
                </a:solidFill>
              </a:rPr>
              <a:t>- Déclarer à la préfecture toute modification de l’équipe dirigeante ou des statuts de l’AS ;</a:t>
            </a:r>
          </a:p>
          <a:p>
            <a:pPr marL="0" marR="0" lvl="0" indent="0" algn="just" rtl="0">
              <a:lnSpc>
                <a:spcPct val="135000"/>
              </a:lnSpc>
              <a:spcBef>
                <a:spcPts val="0"/>
              </a:spcBef>
              <a:spcAft>
                <a:spcPts val="0"/>
              </a:spcAft>
              <a:buClr>
                <a:srgbClr val="E84910"/>
              </a:buClr>
              <a:buSzPts val="3200"/>
              <a:buFont typeface="Arial"/>
              <a:buNone/>
            </a:pPr>
            <a:r>
              <a:rPr lang="fr-FR" noProof="0" dirty="0">
                <a:solidFill>
                  <a:schemeClr val="tx1"/>
                </a:solidFill>
              </a:rPr>
              <a:t>- Vérifier que les pièces nécessaires à la prise de licences soient complètes et licencier les élèves </a:t>
            </a:r>
          </a:p>
          <a:p>
            <a:pPr marL="0" marR="0" lvl="0" indent="0" algn="just" rtl="0">
              <a:lnSpc>
                <a:spcPct val="135000"/>
              </a:lnSpc>
              <a:spcBef>
                <a:spcPts val="0"/>
              </a:spcBef>
              <a:spcAft>
                <a:spcPts val="0"/>
              </a:spcAft>
              <a:buClr>
                <a:srgbClr val="E84910"/>
              </a:buClr>
              <a:buSzPts val="3200"/>
              <a:buFont typeface="Arial"/>
              <a:buNone/>
            </a:pPr>
            <a:r>
              <a:rPr lang="fr-FR" noProof="0" dirty="0">
                <a:solidFill>
                  <a:schemeClr val="tx1"/>
                </a:solidFill>
              </a:rPr>
              <a:t>- Informer la communauté éducative des activités de l’association sportive via le conseil d’</a:t>
            </a:r>
            <a:r>
              <a:rPr lang="fr-FR" noProof="0" dirty="0" err="1">
                <a:solidFill>
                  <a:schemeClr val="tx1"/>
                </a:solidFill>
              </a:rPr>
              <a:t>administartion</a:t>
            </a:r>
            <a:r>
              <a:rPr lang="fr-FR" noProof="0" dirty="0">
                <a:solidFill>
                  <a:schemeClr val="tx1"/>
                </a:solidFill>
              </a:rPr>
              <a:t>;</a:t>
            </a:r>
          </a:p>
          <a:p>
            <a:pPr marL="0" marR="0" lvl="0" indent="0" algn="just" rtl="0">
              <a:lnSpc>
                <a:spcPct val="135000"/>
              </a:lnSpc>
              <a:spcBef>
                <a:spcPts val="0"/>
              </a:spcBef>
              <a:spcAft>
                <a:spcPts val="0"/>
              </a:spcAft>
              <a:buClr>
                <a:srgbClr val="E84910"/>
              </a:buClr>
              <a:buSzPts val="3200"/>
              <a:buFont typeface="Arial"/>
              <a:buNone/>
            </a:pPr>
            <a:r>
              <a:rPr lang="fr-FR" noProof="0" dirty="0">
                <a:solidFill>
                  <a:schemeClr val="tx1"/>
                </a:solidFill>
              </a:rPr>
              <a:t>- Assurer le suivi administratif de l’association en lien avec les services de l’UNSS ;</a:t>
            </a:r>
          </a:p>
          <a:p>
            <a:pPr marL="0" marR="0" lvl="0" indent="0" algn="just" rtl="0">
              <a:lnSpc>
                <a:spcPct val="135000"/>
              </a:lnSpc>
              <a:spcBef>
                <a:spcPts val="0"/>
              </a:spcBef>
              <a:spcAft>
                <a:spcPts val="0"/>
              </a:spcAft>
              <a:buClr>
                <a:srgbClr val="E84910"/>
              </a:buClr>
              <a:buSzPts val="3200"/>
              <a:buFont typeface="Arial"/>
              <a:buNone/>
            </a:pPr>
            <a:r>
              <a:rPr lang="fr-FR" noProof="0" dirty="0">
                <a:solidFill>
                  <a:schemeClr val="tx1"/>
                </a:solidFill>
              </a:rPr>
              <a:t>- Encourager l’engagement de jeunes dirigeant(e)s et participer à la formation de secrétaires adjoint(e)s et de vice-président(e)s élèves, </a:t>
            </a:r>
            <a:r>
              <a:rPr lang="fr-FR" b="1" noProof="0" dirty="0">
                <a:solidFill>
                  <a:schemeClr val="tx1"/>
                </a:solidFill>
              </a:rPr>
              <a:t>les impliquer dans les tâches de la vie associative</a:t>
            </a:r>
            <a:r>
              <a:rPr lang="fr-FR" noProof="0" dirty="0">
                <a:solidFill>
                  <a:schemeClr val="tx1"/>
                </a:solidFill>
              </a:rPr>
              <a:t>.</a:t>
            </a:r>
          </a:p>
        </p:txBody>
      </p:sp>
      <p:sp>
        <p:nvSpPr>
          <p:cNvPr id="489" name="Google Shape;489;g2fb177b75f6_0_0"/>
          <p:cNvSpPr/>
          <p:nvPr/>
        </p:nvSpPr>
        <p:spPr>
          <a:xfrm rot="7761903">
            <a:off x="-3281844" y="-3173006"/>
            <a:ext cx="4373941" cy="4373941"/>
          </a:xfrm>
          <a:custGeom>
            <a:avLst/>
            <a:gdLst/>
            <a:ahLst/>
            <a:cxnLst/>
            <a:rect l="l" t="t" r="r" b="b"/>
            <a:pathLst>
              <a:path w="6566182" h="6566182" extrusionOk="0">
                <a:moveTo>
                  <a:pt x="0" y="0"/>
                </a:moveTo>
                <a:lnTo>
                  <a:pt x="6566182" y="0"/>
                </a:lnTo>
                <a:lnTo>
                  <a:pt x="6566182" y="6566183"/>
                </a:lnTo>
                <a:lnTo>
                  <a:pt x="0" y="6566183"/>
                </a:lnTo>
                <a:lnTo>
                  <a:pt x="0" y="0"/>
                </a:lnTo>
                <a:close/>
              </a:path>
            </a:pathLst>
          </a:custGeom>
          <a:blipFill rotWithShape="1">
            <a:blip r:embed="rId3">
              <a:alphaModFix/>
            </a:blip>
            <a:stretch>
              <a:fillRect/>
            </a:stretch>
          </a:blipFill>
          <a:ln>
            <a:noFill/>
          </a:ln>
        </p:spPr>
        <p:txBody>
          <a:bodyPr/>
          <a:lstStyle/>
          <a:p>
            <a:endParaRPr lang="fr-FR" noProof="0" dirty="0"/>
          </a:p>
        </p:txBody>
      </p:sp>
      <p:sp>
        <p:nvSpPr>
          <p:cNvPr id="490" name="Google Shape;490;g2fb177b75f6_0_0"/>
          <p:cNvSpPr/>
          <p:nvPr/>
        </p:nvSpPr>
        <p:spPr>
          <a:xfrm rot="-3736890">
            <a:off x="10435176" y="4454380"/>
            <a:ext cx="4376251" cy="4376251"/>
          </a:xfrm>
          <a:custGeom>
            <a:avLst/>
            <a:gdLst/>
            <a:ahLst/>
            <a:cxnLst/>
            <a:rect l="l" t="t" r="r" b="b"/>
            <a:pathLst>
              <a:path w="6566182" h="6566182" extrusionOk="0">
                <a:moveTo>
                  <a:pt x="0" y="0"/>
                </a:moveTo>
                <a:lnTo>
                  <a:pt x="6566182" y="0"/>
                </a:lnTo>
                <a:lnTo>
                  <a:pt x="6566182" y="6566183"/>
                </a:lnTo>
                <a:lnTo>
                  <a:pt x="0" y="6566183"/>
                </a:lnTo>
                <a:lnTo>
                  <a:pt x="0" y="0"/>
                </a:lnTo>
                <a:close/>
              </a:path>
            </a:pathLst>
          </a:custGeom>
          <a:blipFill rotWithShape="1">
            <a:blip r:embed="rId3">
              <a:alphaModFix/>
            </a:blip>
            <a:stretch>
              <a:fillRect/>
            </a:stretch>
          </a:blipFill>
          <a:ln>
            <a:noFill/>
          </a:ln>
        </p:spPr>
        <p:txBody>
          <a:bodyPr/>
          <a:lstStyle/>
          <a:p>
            <a:endParaRPr lang="fr-FR" noProof="0" dirty="0"/>
          </a:p>
        </p:txBody>
      </p:sp>
      <p:sp>
        <p:nvSpPr>
          <p:cNvPr id="491" name="Google Shape;491;g2fb177b75f6_0_0"/>
          <p:cNvSpPr/>
          <p:nvPr/>
        </p:nvSpPr>
        <p:spPr>
          <a:xfrm>
            <a:off x="11214353" y="28773"/>
            <a:ext cx="978869" cy="978869"/>
          </a:xfrm>
          <a:custGeom>
            <a:avLst/>
            <a:gdLst/>
            <a:ahLst/>
            <a:cxnLst/>
            <a:rect l="l" t="t" r="r" b="b"/>
            <a:pathLst>
              <a:path w="1466471" h="1466471" extrusionOk="0">
                <a:moveTo>
                  <a:pt x="0" y="0"/>
                </a:moveTo>
                <a:lnTo>
                  <a:pt x="1466471" y="0"/>
                </a:lnTo>
                <a:lnTo>
                  <a:pt x="1466471" y="1466471"/>
                </a:lnTo>
                <a:lnTo>
                  <a:pt x="0" y="1466471"/>
                </a:lnTo>
                <a:lnTo>
                  <a:pt x="0" y="0"/>
                </a:lnTo>
                <a:close/>
              </a:path>
            </a:pathLst>
          </a:custGeom>
          <a:blipFill rotWithShape="1">
            <a:blip r:embed="rId4">
              <a:alphaModFix/>
            </a:blip>
            <a:stretch>
              <a:fillRect/>
            </a:stretch>
          </a:blipFill>
          <a:ln>
            <a:noFill/>
          </a:ln>
        </p:spPr>
        <p:txBody>
          <a:bodyPr/>
          <a:lstStyle/>
          <a:p>
            <a:endParaRPr lang="fr-FR" noProof="0" dirty="0"/>
          </a:p>
        </p:txBody>
      </p:sp>
      <p:sp>
        <p:nvSpPr>
          <p:cNvPr id="10" name="TextBox 5">
            <a:extLst>
              <a:ext uri="{FF2B5EF4-FFF2-40B4-BE49-F238E27FC236}">
                <a16:creationId xmlns:a16="http://schemas.microsoft.com/office/drawing/2014/main" id="{A9BF130B-243D-582C-870F-E4CDA7AE816C}"/>
              </a:ext>
            </a:extLst>
          </p:cNvPr>
          <p:cNvSpPr txBox="1"/>
          <p:nvPr/>
        </p:nvSpPr>
        <p:spPr>
          <a:xfrm>
            <a:off x="219359" y="215495"/>
            <a:ext cx="10994994" cy="551433"/>
          </a:xfrm>
          <a:prstGeom prst="rect">
            <a:avLst/>
          </a:prstGeom>
        </p:spPr>
        <p:txBody>
          <a:bodyPr lIns="0" tIns="0" rIns="0" bIns="0" rtlCol="0" anchor="t">
            <a:spAutoFit/>
          </a:bodyPr>
          <a:lstStyle/>
          <a:p>
            <a:pPr marL="0" marR="0" lvl="0" indent="0" algn="ctr" defTabSz="609630" rtl="0" eaLnBrk="1" fontAlgn="auto" latinLnBrk="0" hangingPunct="1">
              <a:lnSpc>
                <a:spcPts val="4320"/>
              </a:lnSpc>
              <a:spcBef>
                <a:spcPct val="0"/>
              </a:spcBef>
              <a:spcAft>
                <a:spcPts val="0"/>
              </a:spcAft>
              <a:buClrTx/>
              <a:buSzTx/>
              <a:buFont typeface="Arial"/>
              <a:buNone/>
              <a:tabLst/>
              <a:defRPr/>
            </a:pPr>
            <a:r>
              <a:rPr kumimoji="0" lang="fr-FR" sz="4000" b="1" i="0" u="none" strike="noStrike" kern="1200" cap="none" spc="0" normalizeH="0" baseline="0" noProof="0" dirty="0">
                <a:ln>
                  <a:noFill/>
                </a:ln>
                <a:solidFill>
                  <a:srgbClr val="E84910"/>
                </a:solidFill>
                <a:effectLst/>
                <a:uLnTx/>
                <a:uFillTx/>
                <a:latin typeface="Now Bold"/>
                <a:ea typeface="+mn-ea"/>
                <a:cs typeface="Arial"/>
                <a:sym typeface="Arial"/>
              </a:rPr>
              <a:t>Le </a:t>
            </a:r>
            <a:r>
              <a:rPr lang="fr-FR" sz="4000" b="1" kern="1200" noProof="0" dirty="0">
                <a:solidFill>
                  <a:srgbClr val="E84910"/>
                </a:solidFill>
                <a:latin typeface="Now Bold"/>
                <a:ea typeface="+mn-ea"/>
              </a:rPr>
              <a:t>S</a:t>
            </a:r>
            <a:r>
              <a:rPr kumimoji="0" lang="fr-FR" sz="4000" b="1" i="0" u="none" strike="noStrike" kern="1200" cap="none" spc="0" normalizeH="0" baseline="0" noProof="0" dirty="0">
                <a:ln>
                  <a:noFill/>
                </a:ln>
                <a:solidFill>
                  <a:srgbClr val="E84910"/>
                </a:solidFill>
                <a:effectLst/>
                <a:uLnTx/>
                <a:uFillTx/>
                <a:latin typeface="Now Bold"/>
                <a:ea typeface="+mn-ea"/>
                <a:cs typeface="Arial"/>
                <a:sym typeface="Arial"/>
              </a:rPr>
              <a:t>ecrétariat de l’AS - </a:t>
            </a:r>
            <a:r>
              <a:rPr kumimoji="0" lang="fr-FR" sz="4000" b="1" i="0" u="none" strike="noStrike" kern="1200" cap="none" spc="0" normalizeH="0" baseline="0" noProof="0" dirty="0">
                <a:ln>
                  <a:noFill/>
                </a:ln>
                <a:solidFill>
                  <a:srgbClr val="002060"/>
                </a:solidFill>
                <a:effectLst/>
                <a:uLnTx/>
                <a:uFillTx/>
                <a:latin typeface="Now Bold"/>
                <a:ea typeface="+mn-ea"/>
                <a:cs typeface="Arial"/>
                <a:sym typeface="Arial"/>
              </a:rPr>
              <a:t>ANNÉE 2026-27</a:t>
            </a:r>
          </a:p>
        </p:txBody>
      </p:sp>
    </p:spTree>
    <p:extLst>
      <p:ext uri="{BB962C8B-B14F-4D97-AF65-F5344CB8AC3E}">
        <p14:creationId xmlns:p14="http://schemas.microsoft.com/office/powerpoint/2010/main" val="9320399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sp>
        <p:nvSpPr>
          <p:cNvPr id="487" name="Google Shape;487;g2fb177b75f6_0_0"/>
          <p:cNvSpPr txBox="1"/>
          <p:nvPr/>
        </p:nvSpPr>
        <p:spPr>
          <a:xfrm>
            <a:off x="585427" y="2377111"/>
            <a:ext cx="199500" cy="191700"/>
          </a:xfrm>
          <a:prstGeom prst="rect">
            <a:avLst/>
          </a:prstGeom>
          <a:noFill/>
          <a:ln>
            <a:noFill/>
          </a:ln>
        </p:spPr>
        <p:txBody>
          <a:bodyPr spcFirstLastPara="1" wrap="square" lIns="33850" tIns="33850" rIns="33850" bIns="33850" anchor="ctr" anchorCtr="0">
            <a:noAutofit/>
          </a:bodyPr>
          <a:lstStyle/>
          <a:p>
            <a:pPr marL="0" marR="0" lvl="0" indent="0" algn="ctr" rtl="0">
              <a:lnSpc>
                <a:spcPct val="77750"/>
              </a:lnSpc>
              <a:spcBef>
                <a:spcPts val="0"/>
              </a:spcBef>
              <a:spcAft>
                <a:spcPts val="0"/>
              </a:spcAft>
              <a:buNone/>
            </a:pPr>
            <a:endParaRPr lang="fr-FR" sz="1200" b="0" i="0" u="none" strike="noStrike" cap="none" noProof="0" dirty="0">
              <a:solidFill>
                <a:srgbClr val="000000"/>
              </a:solidFill>
              <a:latin typeface="Calibri"/>
              <a:ea typeface="Calibri"/>
              <a:cs typeface="Calibri"/>
              <a:sym typeface="Calibri"/>
            </a:endParaRPr>
          </a:p>
        </p:txBody>
      </p:sp>
      <p:sp>
        <p:nvSpPr>
          <p:cNvPr id="488" name="Google Shape;488;g2fb177b75f6_0_0"/>
          <p:cNvSpPr txBox="1"/>
          <p:nvPr/>
        </p:nvSpPr>
        <p:spPr>
          <a:xfrm>
            <a:off x="362890" y="3447009"/>
            <a:ext cx="11221973" cy="3046988"/>
          </a:xfrm>
          <a:prstGeom prst="rect">
            <a:avLst/>
          </a:prstGeom>
          <a:noFill/>
          <a:ln>
            <a:noFill/>
          </a:ln>
        </p:spPr>
        <p:txBody>
          <a:bodyPr spcFirstLastPara="1" wrap="square" lIns="0" tIns="0" rIns="0" bIns="0" anchor="t" anchorCtr="0">
            <a:spAutoFit/>
          </a:bodyPr>
          <a:lstStyle/>
          <a:p>
            <a:pPr algn="l"/>
            <a:r>
              <a:rPr lang="fr-FR" sz="1800" b="0" i="0" u="none" strike="noStrike" baseline="0" noProof="0" dirty="0">
                <a:solidFill>
                  <a:srgbClr val="000000"/>
                </a:solidFill>
                <a:latin typeface="Arial" panose="020B0604020202020204" pitchFamily="34" charset="0"/>
                <a:cs typeface="Arial" panose="020B0604020202020204" pitchFamily="34" charset="0"/>
              </a:rPr>
              <a:t>- Faire le compte financier de l’année écoulée, établir chaque début d’année un budget prévisionnel et le présenter à l’AG </a:t>
            </a:r>
          </a:p>
          <a:p>
            <a:pPr algn="l"/>
            <a:r>
              <a:rPr lang="fr-FR" sz="1800" b="0" i="0" u="none" strike="noStrike" baseline="0" noProof="0" dirty="0">
                <a:solidFill>
                  <a:srgbClr val="000000"/>
                </a:solidFill>
                <a:latin typeface="Arial" panose="020B0604020202020204" pitchFamily="34" charset="0"/>
                <a:cs typeface="Arial" panose="020B0604020202020204" pitchFamily="34" charset="0"/>
              </a:rPr>
              <a:t>- </a:t>
            </a:r>
            <a:r>
              <a:rPr lang="fr-FR" sz="1800" b="0" i="0" u="sng" strike="noStrike" baseline="0" noProof="0" dirty="0">
                <a:solidFill>
                  <a:srgbClr val="000000"/>
                </a:solidFill>
                <a:latin typeface="Arial" panose="020B0604020202020204" pitchFamily="34" charset="0"/>
                <a:cs typeface="Arial" panose="020B0604020202020204" pitchFamily="34" charset="0"/>
              </a:rPr>
              <a:t>Proposer le prix de la cotisation des adhérent(es) qui sera soumis à l’approbation de l’assemblée générale de l’AS </a:t>
            </a:r>
          </a:p>
          <a:p>
            <a:pPr algn="l"/>
            <a:r>
              <a:rPr lang="fr-FR" sz="1800" b="0" i="0" u="none" strike="noStrike" baseline="0" noProof="0" dirty="0">
                <a:solidFill>
                  <a:srgbClr val="000000"/>
                </a:solidFill>
                <a:latin typeface="Arial" panose="020B0604020202020204" pitchFamily="34" charset="0"/>
                <a:cs typeface="Arial" panose="020B0604020202020204" pitchFamily="34" charset="0"/>
              </a:rPr>
              <a:t>- Encaisser les cotisations des adhérent(es) </a:t>
            </a:r>
          </a:p>
          <a:p>
            <a:pPr algn="l"/>
            <a:r>
              <a:rPr lang="fr-FR" sz="1800" b="0" i="0" u="none" strike="noStrike" baseline="0" noProof="0" dirty="0">
                <a:solidFill>
                  <a:srgbClr val="000000"/>
                </a:solidFill>
                <a:latin typeface="Arial" panose="020B0604020202020204" pitchFamily="34" charset="0"/>
                <a:cs typeface="Arial" panose="020B0604020202020204" pitchFamily="34" charset="0"/>
              </a:rPr>
              <a:t>- Tenir une comptabilité, enregistrer et ventiler les recettes et les dépenses </a:t>
            </a:r>
          </a:p>
          <a:p>
            <a:pPr algn="l"/>
            <a:r>
              <a:rPr lang="fr-FR" sz="1800" b="0" i="0" u="none" strike="noStrike" baseline="0" noProof="0" dirty="0">
                <a:solidFill>
                  <a:srgbClr val="000000"/>
                </a:solidFill>
                <a:latin typeface="Arial" panose="020B0604020202020204" pitchFamily="34" charset="0"/>
                <a:cs typeface="Arial" panose="020B0604020202020204" pitchFamily="34" charset="0"/>
              </a:rPr>
              <a:t>- Régler les différentes dépenses </a:t>
            </a:r>
          </a:p>
          <a:p>
            <a:pPr algn="l"/>
            <a:r>
              <a:rPr lang="fr-FR" sz="1800" b="0" i="0" u="none" strike="noStrike" baseline="0" noProof="0" dirty="0">
                <a:solidFill>
                  <a:srgbClr val="000000"/>
                </a:solidFill>
                <a:latin typeface="Arial" panose="020B0604020202020204" pitchFamily="34" charset="0"/>
                <a:cs typeface="Arial" panose="020B0604020202020204" pitchFamily="34" charset="0"/>
              </a:rPr>
              <a:t>-</a:t>
            </a:r>
            <a:r>
              <a:rPr lang="fr-FR" sz="1800" noProof="0" dirty="0">
                <a:latin typeface="Arial" panose="020B0604020202020204" pitchFamily="34" charset="0"/>
                <a:cs typeface="Arial" panose="020B0604020202020204" pitchFamily="34" charset="0"/>
              </a:rPr>
              <a:t> </a:t>
            </a:r>
            <a:r>
              <a:rPr lang="fr-FR" sz="1800" b="0" i="0" u="none" strike="noStrike" baseline="0" noProof="0" dirty="0">
                <a:solidFill>
                  <a:srgbClr val="000000"/>
                </a:solidFill>
                <a:latin typeface="Arial" panose="020B0604020202020204" pitchFamily="34" charset="0"/>
                <a:cs typeface="Arial" panose="020B0604020202020204" pitchFamily="34" charset="0"/>
              </a:rPr>
              <a:t>Vérifier que l’AS est détentrice d’un numéro SIRET ;</a:t>
            </a:r>
          </a:p>
          <a:p>
            <a:pPr algn="l"/>
            <a:r>
              <a:rPr lang="fr-FR" sz="1800" b="0" i="0" u="none" strike="noStrike" baseline="0" noProof="0" dirty="0">
                <a:solidFill>
                  <a:srgbClr val="000000"/>
                </a:solidFill>
                <a:latin typeface="Arial" panose="020B0604020202020204" pitchFamily="34" charset="0"/>
                <a:cs typeface="Arial" panose="020B0604020202020204" pitchFamily="34" charset="0"/>
              </a:rPr>
              <a:t>-</a:t>
            </a:r>
            <a:r>
              <a:rPr lang="fr-FR" sz="1800" noProof="0" dirty="0">
                <a:latin typeface="Arial" panose="020B0604020202020204" pitchFamily="34" charset="0"/>
                <a:cs typeface="Arial" panose="020B0604020202020204" pitchFamily="34" charset="0"/>
              </a:rPr>
              <a:t> </a:t>
            </a:r>
            <a:r>
              <a:rPr lang="fr-FR" sz="1800" b="0" i="0" u="none" strike="noStrike" baseline="0" noProof="0" dirty="0">
                <a:solidFill>
                  <a:srgbClr val="000000"/>
                </a:solidFill>
                <a:latin typeface="Arial" panose="020B0604020202020204" pitchFamily="34" charset="0"/>
                <a:cs typeface="Arial" panose="020B0604020202020204" pitchFamily="34" charset="0"/>
              </a:rPr>
              <a:t>Renseigner et envoyer les dossiers de subventions que l’on peut solliciter (UNSS, DRAJES, ANS…)</a:t>
            </a:r>
          </a:p>
          <a:p>
            <a:pPr algn="l"/>
            <a:r>
              <a:rPr lang="fr-FR" sz="1800" noProof="0" dirty="0">
                <a:latin typeface="Arial" panose="020B0604020202020204" pitchFamily="34" charset="0"/>
                <a:cs typeface="Arial" panose="020B0604020202020204" pitchFamily="34" charset="0"/>
              </a:rPr>
              <a:t>- </a:t>
            </a:r>
            <a:r>
              <a:rPr lang="fr-FR" sz="1800" b="0" i="0" u="none" strike="noStrike" baseline="0" noProof="0" dirty="0">
                <a:solidFill>
                  <a:srgbClr val="000000"/>
                </a:solidFill>
                <a:latin typeface="Arial" panose="020B0604020202020204" pitchFamily="34" charset="0"/>
                <a:cs typeface="Arial" panose="020B0604020202020204" pitchFamily="34" charset="0"/>
              </a:rPr>
              <a:t>Encourager l’engagement de jeunes dirigeant(es) et participer à la formation de trésorier(e)s adjoint(e)s en les impliquant dans certaines tâches.</a:t>
            </a:r>
            <a:endParaRPr lang="fr-FR" sz="1800" noProof="0" dirty="0">
              <a:solidFill>
                <a:schemeClr val="tx1"/>
              </a:solidFill>
              <a:latin typeface="Arial" panose="020B0604020202020204" pitchFamily="34" charset="0"/>
              <a:cs typeface="Arial" panose="020B0604020202020204" pitchFamily="34" charset="0"/>
            </a:endParaRPr>
          </a:p>
        </p:txBody>
      </p:sp>
      <p:sp>
        <p:nvSpPr>
          <p:cNvPr id="489" name="Google Shape;489;g2fb177b75f6_0_0"/>
          <p:cNvSpPr/>
          <p:nvPr/>
        </p:nvSpPr>
        <p:spPr>
          <a:xfrm rot="7761903">
            <a:off x="-3281844" y="-3173006"/>
            <a:ext cx="4373941" cy="4373941"/>
          </a:xfrm>
          <a:custGeom>
            <a:avLst/>
            <a:gdLst/>
            <a:ahLst/>
            <a:cxnLst/>
            <a:rect l="l" t="t" r="r" b="b"/>
            <a:pathLst>
              <a:path w="6566182" h="6566182" extrusionOk="0">
                <a:moveTo>
                  <a:pt x="0" y="0"/>
                </a:moveTo>
                <a:lnTo>
                  <a:pt x="6566182" y="0"/>
                </a:lnTo>
                <a:lnTo>
                  <a:pt x="6566182" y="6566183"/>
                </a:lnTo>
                <a:lnTo>
                  <a:pt x="0" y="6566183"/>
                </a:lnTo>
                <a:lnTo>
                  <a:pt x="0" y="0"/>
                </a:lnTo>
                <a:close/>
              </a:path>
            </a:pathLst>
          </a:custGeom>
          <a:blipFill rotWithShape="1">
            <a:blip r:embed="rId3">
              <a:alphaModFix/>
            </a:blip>
            <a:stretch>
              <a:fillRect/>
            </a:stretch>
          </a:blipFill>
          <a:ln>
            <a:noFill/>
          </a:ln>
        </p:spPr>
        <p:txBody>
          <a:bodyPr/>
          <a:lstStyle/>
          <a:p>
            <a:endParaRPr lang="fr-FR" noProof="0" dirty="0"/>
          </a:p>
        </p:txBody>
      </p:sp>
      <p:sp>
        <p:nvSpPr>
          <p:cNvPr id="490" name="Google Shape;490;g2fb177b75f6_0_0"/>
          <p:cNvSpPr/>
          <p:nvPr/>
        </p:nvSpPr>
        <p:spPr>
          <a:xfrm rot="-3736890">
            <a:off x="10435176" y="4454380"/>
            <a:ext cx="4376251" cy="4376251"/>
          </a:xfrm>
          <a:custGeom>
            <a:avLst/>
            <a:gdLst/>
            <a:ahLst/>
            <a:cxnLst/>
            <a:rect l="l" t="t" r="r" b="b"/>
            <a:pathLst>
              <a:path w="6566182" h="6566182" extrusionOk="0">
                <a:moveTo>
                  <a:pt x="0" y="0"/>
                </a:moveTo>
                <a:lnTo>
                  <a:pt x="6566182" y="0"/>
                </a:lnTo>
                <a:lnTo>
                  <a:pt x="6566182" y="6566183"/>
                </a:lnTo>
                <a:lnTo>
                  <a:pt x="0" y="6566183"/>
                </a:lnTo>
                <a:lnTo>
                  <a:pt x="0" y="0"/>
                </a:lnTo>
                <a:close/>
              </a:path>
            </a:pathLst>
          </a:custGeom>
          <a:blipFill rotWithShape="1">
            <a:blip r:embed="rId3">
              <a:alphaModFix/>
            </a:blip>
            <a:stretch>
              <a:fillRect/>
            </a:stretch>
          </a:blipFill>
          <a:ln>
            <a:noFill/>
          </a:ln>
        </p:spPr>
        <p:txBody>
          <a:bodyPr/>
          <a:lstStyle/>
          <a:p>
            <a:endParaRPr lang="fr-FR" noProof="0" dirty="0"/>
          </a:p>
        </p:txBody>
      </p:sp>
      <p:sp>
        <p:nvSpPr>
          <p:cNvPr id="491" name="Google Shape;491;g2fb177b75f6_0_0"/>
          <p:cNvSpPr/>
          <p:nvPr/>
        </p:nvSpPr>
        <p:spPr>
          <a:xfrm>
            <a:off x="11214353" y="28773"/>
            <a:ext cx="978869" cy="978869"/>
          </a:xfrm>
          <a:custGeom>
            <a:avLst/>
            <a:gdLst/>
            <a:ahLst/>
            <a:cxnLst/>
            <a:rect l="l" t="t" r="r" b="b"/>
            <a:pathLst>
              <a:path w="1466471" h="1466471" extrusionOk="0">
                <a:moveTo>
                  <a:pt x="0" y="0"/>
                </a:moveTo>
                <a:lnTo>
                  <a:pt x="1466471" y="0"/>
                </a:lnTo>
                <a:lnTo>
                  <a:pt x="1466471" y="1466471"/>
                </a:lnTo>
                <a:lnTo>
                  <a:pt x="0" y="1466471"/>
                </a:lnTo>
                <a:lnTo>
                  <a:pt x="0" y="0"/>
                </a:lnTo>
                <a:close/>
              </a:path>
            </a:pathLst>
          </a:custGeom>
          <a:blipFill rotWithShape="1">
            <a:blip r:embed="rId4">
              <a:alphaModFix/>
            </a:blip>
            <a:stretch>
              <a:fillRect/>
            </a:stretch>
          </a:blipFill>
          <a:ln>
            <a:noFill/>
          </a:ln>
        </p:spPr>
        <p:txBody>
          <a:bodyPr/>
          <a:lstStyle/>
          <a:p>
            <a:endParaRPr lang="fr-FR" noProof="0" dirty="0"/>
          </a:p>
        </p:txBody>
      </p:sp>
      <p:sp>
        <p:nvSpPr>
          <p:cNvPr id="10" name="TextBox 5">
            <a:extLst>
              <a:ext uri="{FF2B5EF4-FFF2-40B4-BE49-F238E27FC236}">
                <a16:creationId xmlns:a16="http://schemas.microsoft.com/office/drawing/2014/main" id="{A9BF130B-243D-582C-870F-E4CDA7AE816C}"/>
              </a:ext>
            </a:extLst>
          </p:cNvPr>
          <p:cNvSpPr txBox="1"/>
          <p:nvPr/>
        </p:nvSpPr>
        <p:spPr>
          <a:xfrm>
            <a:off x="219359" y="215495"/>
            <a:ext cx="10994994" cy="551433"/>
          </a:xfrm>
          <a:prstGeom prst="rect">
            <a:avLst/>
          </a:prstGeom>
        </p:spPr>
        <p:txBody>
          <a:bodyPr lIns="0" tIns="0" rIns="0" bIns="0" rtlCol="0" anchor="t">
            <a:spAutoFit/>
          </a:bodyPr>
          <a:lstStyle/>
          <a:p>
            <a:pPr marL="0" marR="0" lvl="0" indent="0" algn="ctr" defTabSz="609630" rtl="0" eaLnBrk="1" fontAlgn="auto" latinLnBrk="0" hangingPunct="1">
              <a:lnSpc>
                <a:spcPts val="4320"/>
              </a:lnSpc>
              <a:spcBef>
                <a:spcPct val="0"/>
              </a:spcBef>
              <a:spcAft>
                <a:spcPts val="0"/>
              </a:spcAft>
              <a:buClrTx/>
              <a:buSzTx/>
              <a:buFont typeface="Arial"/>
              <a:buNone/>
              <a:tabLst/>
              <a:defRPr/>
            </a:pPr>
            <a:r>
              <a:rPr kumimoji="0" lang="fr-FR" sz="4000" b="1" i="0" u="none" strike="noStrike" kern="1200" cap="none" spc="0" normalizeH="0" baseline="0" noProof="0" dirty="0">
                <a:ln>
                  <a:noFill/>
                </a:ln>
                <a:solidFill>
                  <a:srgbClr val="E84910"/>
                </a:solidFill>
                <a:effectLst/>
                <a:uLnTx/>
                <a:uFillTx/>
                <a:latin typeface="Now Bold"/>
                <a:ea typeface="+mn-ea"/>
                <a:cs typeface="Arial"/>
                <a:sym typeface="Arial"/>
              </a:rPr>
              <a:t>Le </a:t>
            </a:r>
            <a:r>
              <a:rPr lang="fr-FR" sz="4000" b="1" kern="1200" noProof="0" dirty="0">
                <a:solidFill>
                  <a:srgbClr val="E84910"/>
                </a:solidFill>
                <a:latin typeface="Now Bold"/>
                <a:ea typeface="+mn-ea"/>
              </a:rPr>
              <a:t>Trésorier</a:t>
            </a:r>
            <a:r>
              <a:rPr kumimoji="0" lang="fr-FR" sz="4000" b="1" i="0" u="none" strike="noStrike" kern="1200" cap="none" spc="0" normalizeH="0" baseline="0" noProof="0" dirty="0">
                <a:ln>
                  <a:noFill/>
                </a:ln>
                <a:solidFill>
                  <a:srgbClr val="E84910"/>
                </a:solidFill>
                <a:effectLst/>
                <a:uLnTx/>
                <a:uFillTx/>
                <a:latin typeface="Now Bold"/>
                <a:ea typeface="+mn-ea"/>
                <a:cs typeface="Arial"/>
                <a:sym typeface="Arial"/>
              </a:rPr>
              <a:t> de l’AS - </a:t>
            </a:r>
            <a:r>
              <a:rPr kumimoji="0" lang="fr-FR" sz="4000" b="1" i="0" u="none" strike="noStrike" kern="1200" cap="none" spc="0" normalizeH="0" baseline="0" noProof="0" dirty="0">
                <a:ln>
                  <a:noFill/>
                </a:ln>
                <a:solidFill>
                  <a:srgbClr val="002060"/>
                </a:solidFill>
                <a:effectLst/>
                <a:uLnTx/>
                <a:uFillTx/>
                <a:latin typeface="Now Bold"/>
                <a:ea typeface="+mn-ea"/>
                <a:cs typeface="Arial"/>
                <a:sym typeface="Arial"/>
              </a:rPr>
              <a:t>ANNÉE 2026-27</a:t>
            </a:r>
          </a:p>
        </p:txBody>
      </p:sp>
      <p:sp>
        <p:nvSpPr>
          <p:cNvPr id="2" name="ZoneTexte 1">
            <a:extLst>
              <a:ext uri="{FF2B5EF4-FFF2-40B4-BE49-F238E27FC236}">
                <a16:creationId xmlns:a16="http://schemas.microsoft.com/office/drawing/2014/main" id="{D351168E-98F9-648E-3902-ACB6F2EF3302}"/>
              </a:ext>
            </a:extLst>
          </p:cNvPr>
          <p:cNvSpPr txBox="1"/>
          <p:nvPr/>
        </p:nvSpPr>
        <p:spPr>
          <a:xfrm>
            <a:off x="474134" y="643933"/>
            <a:ext cx="10718460" cy="2446824"/>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lang="fr-FR" sz="1800" b="1" u="sng" noProof="0" dirty="0"/>
              <a:t>1- Vérifier la </a:t>
            </a:r>
            <a:r>
              <a:rPr lang="fr-FR" sz="1800" b="1" u="sng" noProof="0" dirty="0">
                <a:solidFill>
                  <a:schemeClr val="accent6">
                    <a:lumMod val="75000"/>
                  </a:schemeClr>
                </a:solidFill>
              </a:rPr>
              <a:t>viabilité de la trésorerie</a:t>
            </a:r>
            <a:r>
              <a:rPr lang="fr-FR" sz="1800" b="1" u="sng" noProof="0" dirty="0"/>
              <a:t>: </a:t>
            </a:r>
            <a:r>
              <a:rPr kumimoji="0" lang="fr-FR" sz="16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réflexion à mener avec le comité directeur sur le prix de la licence</a:t>
            </a:r>
          </a:p>
          <a:p>
            <a:endParaRPr lang="fr-FR" sz="1800" b="1" u="sng" noProof="0" dirty="0"/>
          </a:p>
          <a:p>
            <a:r>
              <a:rPr lang="fr-FR" sz="1800" b="1" noProof="0" dirty="0">
                <a:solidFill>
                  <a:srgbClr val="FF0000"/>
                </a:solidFill>
              </a:rPr>
              <a:t>Dépenses minimales</a:t>
            </a:r>
            <a:r>
              <a:rPr lang="fr-FR" sz="1800" b="1" noProof="0" dirty="0"/>
              <a:t> (assurance + affiliation/ forfait) = </a:t>
            </a:r>
            <a:r>
              <a:rPr lang="fr-FR" sz="1800" b="1" noProof="0" dirty="0">
                <a:solidFill>
                  <a:srgbClr val="FF0000"/>
                </a:solidFill>
              </a:rPr>
              <a:t>Recettes</a:t>
            </a:r>
            <a:r>
              <a:rPr lang="fr-FR" sz="1800" b="1" noProof="0" dirty="0"/>
              <a:t> (cotisations+ subvention EPLE) </a:t>
            </a:r>
          </a:p>
          <a:p>
            <a:endParaRPr lang="fr-FR" sz="1800" b="1" noProof="0" dirty="0"/>
          </a:p>
          <a:p>
            <a:r>
              <a:rPr lang="fr-FR" sz="1800" b="1" u="sng" noProof="0" dirty="0"/>
              <a:t>2- Favoriser </a:t>
            </a:r>
            <a:r>
              <a:rPr lang="fr-FR" sz="1800" b="1" u="sng" noProof="0" dirty="0">
                <a:solidFill>
                  <a:schemeClr val="accent6">
                    <a:lumMod val="75000"/>
                  </a:schemeClr>
                </a:solidFill>
              </a:rPr>
              <a:t>l’autonomie financière </a:t>
            </a:r>
            <a:r>
              <a:rPr lang="fr-FR" sz="1800" b="1" u="sng" noProof="0" dirty="0"/>
              <a:t>(donc la liberté) de l’AS:</a:t>
            </a:r>
          </a:p>
          <a:p>
            <a:endParaRPr lang="fr-FR" sz="1800" b="1" u="sng" noProof="0" dirty="0"/>
          </a:p>
          <a:p>
            <a:r>
              <a:rPr lang="fr-FR" sz="1800" b="1" noProof="0" dirty="0"/>
              <a:t>-Réflexions autour des subventions et aides, projets divers….</a:t>
            </a:r>
          </a:p>
          <a:p>
            <a:r>
              <a:rPr lang="fr-FR" sz="1800" b="1" noProof="0" dirty="0"/>
              <a:t>---------------------------------------------------------------------------------------------------------------------------------------</a:t>
            </a:r>
          </a:p>
        </p:txBody>
      </p:sp>
    </p:spTree>
    <p:extLst>
      <p:ext uri="{BB962C8B-B14F-4D97-AF65-F5344CB8AC3E}">
        <p14:creationId xmlns:p14="http://schemas.microsoft.com/office/powerpoint/2010/main" val="7619407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86">
          <a:extLst>
            <a:ext uri="{FF2B5EF4-FFF2-40B4-BE49-F238E27FC236}">
              <a16:creationId xmlns:a16="http://schemas.microsoft.com/office/drawing/2014/main" id="{33D58C30-2FD8-07EB-8856-C49CF2AA3C9D}"/>
            </a:ext>
          </a:extLst>
        </p:cNvPr>
        <p:cNvGrpSpPr/>
        <p:nvPr/>
      </p:nvGrpSpPr>
      <p:grpSpPr>
        <a:xfrm>
          <a:off x="0" y="0"/>
          <a:ext cx="0" cy="0"/>
          <a:chOff x="0" y="0"/>
          <a:chExt cx="0" cy="0"/>
        </a:xfrm>
      </p:grpSpPr>
      <p:sp>
        <p:nvSpPr>
          <p:cNvPr id="487" name="Google Shape;487;g2fb177b75f6_0_0">
            <a:extLst>
              <a:ext uri="{FF2B5EF4-FFF2-40B4-BE49-F238E27FC236}">
                <a16:creationId xmlns:a16="http://schemas.microsoft.com/office/drawing/2014/main" id="{7087F9C8-2FC4-D026-2565-8B7C7F3B7C53}"/>
              </a:ext>
            </a:extLst>
          </p:cNvPr>
          <p:cNvSpPr txBox="1"/>
          <p:nvPr/>
        </p:nvSpPr>
        <p:spPr>
          <a:xfrm>
            <a:off x="585427" y="2377111"/>
            <a:ext cx="199500" cy="191700"/>
          </a:xfrm>
          <a:prstGeom prst="rect">
            <a:avLst/>
          </a:prstGeom>
          <a:noFill/>
          <a:ln>
            <a:noFill/>
          </a:ln>
        </p:spPr>
        <p:txBody>
          <a:bodyPr spcFirstLastPara="1" wrap="square" lIns="33850" tIns="33850" rIns="33850" bIns="33850" anchor="ctr" anchorCtr="0">
            <a:noAutofit/>
          </a:bodyPr>
          <a:lstStyle/>
          <a:p>
            <a:pPr marL="0" marR="0" lvl="0" indent="0" algn="ctr" rtl="0">
              <a:lnSpc>
                <a:spcPct val="77750"/>
              </a:lnSpc>
              <a:spcBef>
                <a:spcPts val="0"/>
              </a:spcBef>
              <a:spcAft>
                <a:spcPts val="0"/>
              </a:spcAft>
              <a:buNone/>
            </a:pPr>
            <a:endParaRPr lang="fr-FR" sz="1200" b="0" i="0" u="none" strike="noStrike" cap="none" noProof="0" dirty="0">
              <a:solidFill>
                <a:srgbClr val="000000"/>
              </a:solidFill>
              <a:latin typeface="Calibri"/>
              <a:ea typeface="Calibri"/>
              <a:cs typeface="Calibri"/>
              <a:sym typeface="Calibri"/>
            </a:endParaRPr>
          </a:p>
        </p:txBody>
      </p:sp>
      <p:sp>
        <p:nvSpPr>
          <p:cNvPr id="489" name="Google Shape;489;g2fb177b75f6_0_0">
            <a:extLst>
              <a:ext uri="{FF2B5EF4-FFF2-40B4-BE49-F238E27FC236}">
                <a16:creationId xmlns:a16="http://schemas.microsoft.com/office/drawing/2014/main" id="{CA12E707-FD75-7F24-8E08-A11D0C528886}"/>
              </a:ext>
            </a:extLst>
          </p:cNvPr>
          <p:cNvSpPr/>
          <p:nvPr/>
        </p:nvSpPr>
        <p:spPr>
          <a:xfrm rot="7761903">
            <a:off x="-3281844" y="-3173006"/>
            <a:ext cx="4373941" cy="4373941"/>
          </a:xfrm>
          <a:custGeom>
            <a:avLst/>
            <a:gdLst/>
            <a:ahLst/>
            <a:cxnLst/>
            <a:rect l="l" t="t" r="r" b="b"/>
            <a:pathLst>
              <a:path w="6566182" h="6566182" extrusionOk="0">
                <a:moveTo>
                  <a:pt x="0" y="0"/>
                </a:moveTo>
                <a:lnTo>
                  <a:pt x="6566182" y="0"/>
                </a:lnTo>
                <a:lnTo>
                  <a:pt x="6566182" y="6566183"/>
                </a:lnTo>
                <a:lnTo>
                  <a:pt x="0" y="6566183"/>
                </a:lnTo>
                <a:lnTo>
                  <a:pt x="0" y="0"/>
                </a:lnTo>
                <a:close/>
              </a:path>
            </a:pathLst>
          </a:custGeom>
          <a:blipFill rotWithShape="1">
            <a:blip r:embed="rId3">
              <a:alphaModFix/>
            </a:blip>
            <a:stretch>
              <a:fillRect/>
            </a:stretch>
          </a:blipFill>
          <a:ln>
            <a:noFill/>
          </a:ln>
        </p:spPr>
        <p:txBody>
          <a:bodyPr/>
          <a:lstStyle/>
          <a:p>
            <a:endParaRPr lang="fr-FR" noProof="0" dirty="0"/>
          </a:p>
        </p:txBody>
      </p:sp>
      <p:sp>
        <p:nvSpPr>
          <p:cNvPr id="490" name="Google Shape;490;g2fb177b75f6_0_0">
            <a:extLst>
              <a:ext uri="{FF2B5EF4-FFF2-40B4-BE49-F238E27FC236}">
                <a16:creationId xmlns:a16="http://schemas.microsoft.com/office/drawing/2014/main" id="{2FF9377C-5140-A94D-7FB2-E542096BE17A}"/>
              </a:ext>
            </a:extLst>
          </p:cNvPr>
          <p:cNvSpPr/>
          <p:nvPr/>
        </p:nvSpPr>
        <p:spPr>
          <a:xfrm rot="-3736890">
            <a:off x="10435176" y="4454380"/>
            <a:ext cx="4376251" cy="4376251"/>
          </a:xfrm>
          <a:custGeom>
            <a:avLst/>
            <a:gdLst/>
            <a:ahLst/>
            <a:cxnLst/>
            <a:rect l="l" t="t" r="r" b="b"/>
            <a:pathLst>
              <a:path w="6566182" h="6566182" extrusionOk="0">
                <a:moveTo>
                  <a:pt x="0" y="0"/>
                </a:moveTo>
                <a:lnTo>
                  <a:pt x="6566182" y="0"/>
                </a:lnTo>
                <a:lnTo>
                  <a:pt x="6566182" y="6566183"/>
                </a:lnTo>
                <a:lnTo>
                  <a:pt x="0" y="6566183"/>
                </a:lnTo>
                <a:lnTo>
                  <a:pt x="0" y="0"/>
                </a:lnTo>
                <a:close/>
              </a:path>
            </a:pathLst>
          </a:custGeom>
          <a:blipFill rotWithShape="1">
            <a:blip r:embed="rId3">
              <a:alphaModFix/>
            </a:blip>
            <a:stretch>
              <a:fillRect/>
            </a:stretch>
          </a:blipFill>
          <a:ln>
            <a:noFill/>
          </a:ln>
        </p:spPr>
        <p:txBody>
          <a:bodyPr/>
          <a:lstStyle/>
          <a:p>
            <a:endParaRPr lang="fr-FR" noProof="0" dirty="0"/>
          </a:p>
        </p:txBody>
      </p:sp>
      <p:sp>
        <p:nvSpPr>
          <p:cNvPr id="491" name="Google Shape;491;g2fb177b75f6_0_0">
            <a:extLst>
              <a:ext uri="{FF2B5EF4-FFF2-40B4-BE49-F238E27FC236}">
                <a16:creationId xmlns:a16="http://schemas.microsoft.com/office/drawing/2014/main" id="{38B66E93-D1E9-1F7C-E748-68CA49CBC20C}"/>
              </a:ext>
            </a:extLst>
          </p:cNvPr>
          <p:cNvSpPr/>
          <p:nvPr/>
        </p:nvSpPr>
        <p:spPr>
          <a:xfrm>
            <a:off x="11214353" y="28773"/>
            <a:ext cx="978869" cy="978869"/>
          </a:xfrm>
          <a:custGeom>
            <a:avLst/>
            <a:gdLst/>
            <a:ahLst/>
            <a:cxnLst/>
            <a:rect l="l" t="t" r="r" b="b"/>
            <a:pathLst>
              <a:path w="1466471" h="1466471" extrusionOk="0">
                <a:moveTo>
                  <a:pt x="0" y="0"/>
                </a:moveTo>
                <a:lnTo>
                  <a:pt x="1466471" y="0"/>
                </a:lnTo>
                <a:lnTo>
                  <a:pt x="1466471" y="1466471"/>
                </a:lnTo>
                <a:lnTo>
                  <a:pt x="0" y="1466471"/>
                </a:lnTo>
                <a:lnTo>
                  <a:pt x="0" y="0"/>
                </a:lnTo>
                <a:close/>
              </a:path>
            </a:pathLst>
          </a:custGeom>
          <a:blipFill rotWithShape="1">
            <a:blip r:embed="rId4">
              <a:alphaModFix/>
            </a:blip>
            <a:stretch>
              <a:fillRect/>
            </a:stretch>
          </a:blipFill>
          <a:ln>
            <a:noFill/>
          </a:ln>
        </p:spPr>
        <p:txBody>
          <a:bodyPr/>
          <a:lstStyle/>
          <a:p>
            <a:endParaRPr lang="fr-FR" noProof="0" dirty="0"/>
          </a:p>
        </p:txBody>
      </p:sp>
      <p:sp>
        <p:nvSpPr>
          <p:cNvPr id="10" name="TextBox 5">
            <a:extLst>
              <a:ext uri="{FF2B5EF4-FFF2-40B4-BE49-F238E27FC236}">
                <a16:creationId xmlns:a16="http://schemas.microsoft.com/office/drawing/2014/main" id="{F4A28200-66B4-C2FF-8F5B-1B93AAF977E6}"/>
              </a:ext>
            </a:extLst>
          </p:cNvPr>
          <p:cNvSpPr txBox="1"/>
          <p:nvPr/>
        </p:nvSpPr>
        <p:spPr>
          <a:xfrm>
            <a:off x="219359" y="215495"/>
            <a:ext cx="10994994" cy="551433"/>
          </a:xfrm>
          <a:prstGeom prst="rect">
            <a:avLst/>
          </a:prstGeom>
        </p:spPr>
        <p:txBody>
          <a:bodyPr lIns="0" tIns="0" rIns="0" bIns="0" rtlCol="0" anchor="t">
            <a:spAutoFit/>
          </a:bodyPr>
          <a:lstStyle/>
          <a:p>
            <a:pPr marL="0" marR="0" lvl="0" indent="0" algn="ctr" defTabSz="609630" rtl="0" eaLnBrk="1" fontAlgn="auto" latinLnBrk="0" hangingPunct="1">
              <a:lnSpc>
                <a:spcPts val="4320"/>
              </a:lnSpc>
              <a:spcBef>
                <a:spcPct val="0"/>
              </a:spcBef>
              <a:spcAft>
                <a:spcPts val="0"/>
              </a:spcAft>
              <a:buClrTx/>
              <a:buSzTx/>
              <a:buFont typeface="Arial"/>
              <a:buNone/>
              <a:tabLst/>
              <a:defRPr/>
            </a:pPr>
            <a:r>
              <a:rPr kumimoji="0" lang="fr-FR" sz="4000" b="1" i="0" u="none" strike="noStrike" kern="1200" cap="none" spc="0" normalizeH="0" baseline="0" noProof="0" dirty="0">
                <a:ln>
                  <a:noFill/>
                </a:ln>
                <a:solidFill>
                  <a:srgbClr val="E84910"/>
                </a:solidFill>
                <a:effectLst/>
                <a:uLnTx/>
                <a:uFillTx/>
                <a:latin typeface="Now Bold"/>
                <a:ea typeface="+mn-ea"/>
                <a:cs typeface="Arial"/>
                <a:sym typeface="Arial"/>
              </a:rPr>
              <a:t>Le </a:t>
            </a:r>
            <a:r>
              <a:rPr lang="fr-FR" sz="4000" b="1" kern="1200" noProof="0" dirty="0">
                <a:solidFill>
                  <a:srgbClr val="E84910"/>
                </a:solidFill>
                <a:latin typeface="Now Bold"/>
                <a:ea typeface="+mn-ea"/>
              </a:rPr>
              <a:t>Trésorier</a:t>
            </a:r>
            <a:r>
              <a:rPr kumimoji="0" lang="fr-FR" sz="4000" b="1" i="0" u="none" strike="noStrike" kern="1200" cap="none" spc="0" normalizeH="0" baseline="0" noProof="0" dirty="0">
                <a:ln>
                  <a:noFill/>
                </a:ln>
                <a:solidFill>
                  <a:srgbClr val="E84910"/>
                </a:solidFill>
                <a:effectLst/>
                <a:uLnTx/>
                <a:uFillTx/>
                <a:latin typeface="Now Bold"/>
                <a:ea typeface="+mn-ea"/>
                <a:cs typeface="Arial"/>
                <a:sym typeface="Arial"/>
              </a:rPr>
              <a:t> de l’AS - </a:t>
            </a:r>
            <a:r>
              <a:rPr kumimoji="0" lang="fr-FR" sz="4000" b="1" i="0" u="none" strike="noStrike" kern="1200" cap="none" spc="0" normalizeH="0" baseline="0" noProof="0" dirty="0">
                <a:ln>
                  <a:noFill/>
                </a:ln>
                <a:solidFill>
                  <a:srgbClr val="002060"/>
                </a:solidFill>
                <a:effectLst/>
                <a:uLnTx/>
                <a:uFillTx/>
                <a:latin typeface="Now Bold"/>
                <a:ea typeface="+mn-ea"/>
                <a:cs typeface="Arial"/>
                <a:sym typeface="Arial"/>
              </a:rPr>
              <a:t>ANNÉE 2026-27</a:t>
            </a:r>
          </a:p>
        </p:txBody>
      </p:sp>
      <p:sp>
        <p:nvSpPr>
          <p:cNvPr id="2" name="ZoneTexte 1">
            <a:extLst>
              <a:ext uri="{FF2B5EF4-FFF2-40B4-BE49-F238E27FC236}">
                <a16:creationId xmlns:a16="http://schemas.microsoft.com/office/drawing/2014/main" id="{33D6BF4C-209F-5534-8D35-A5F16444FCF1}"/>
              </a:ext>
            </a:extLst>
          </p:cNvPr>
          <p:cNvSpPr txBox="1"/>
          <p:nvPr/>
        </p:nvSpPr>
        <p:spPr>
          <a:xfrm>
            <a:off x="495893" y="859767"/>
            <a:ext cx="10718460" cy="923330"/>
          </a:xfrm>
          <a:prstGeom prst="rect">
            <a:avLst/>
          </a:prstGeom>
          <a:noFill/>
        </p:spPr>
        <p:txBody>
          <a:bodyPr wrap="square" rtlCol="0">
            <a:spAutoFit/>
          </a:bodyPr>
          <a:lstStyle/>
          <a:p>
            <a:endParaRPr lang="fr-FR" sz="1800" b="1" noProof="0" dirty="0"/>
          </a:p>
          <a:p>
            <a:r>
              <a:rPr lang="fr-FR" sz="1800" b="1" u="sng" noProof="0" dirty="0"/>
              <a:t>2- Favoriser </a:t>
            </a:r>
            <a:r>
              <a:rPr lang="fr-FR" sz="1800" b="1" u="sng" noProof="0" dirty="0">
                <a:solidFill>
                  <a:schemeClr val="accent6">
                    <a:lumMod val="75000"/>
                  </a:schemeClr>
                </a:solidFill>
              </a:rPr>
              <a:t>l’autonomie financière </a:t>
            </a:r>
            <a:r>
              <a:rPr lang="fr-FR" sz="1800" b="1" u="sng" noProof="0" dirty="0"/>
              <a:t>(donc la liberté) de l’AS:</a:t>
            </a:r>
          </a:p>
          <a:p>
            <a:endParaRPr lang="fr-FR" sz="1800" b="1" u="sng" noProof="0" dirty="0"/>
          </a:p>
        </p:txBody>
      </p:sp>
      <p:pic>
        <p:nvPicPr>
          <p:cNvPr id="4" name="Image 3">
            <a:extLst>
              <a:ext uri="{FF2B5EF4-FFF2-40B4-BE49-F238E27FC236}">
                <a16:creationId xmlns:a16="http://schemas.microsoft.com/office/drawing/2014/main" id="{E091498D-E1E9-75D7-8D77-D70A7D6B8D41}"/>
              </a:ext>
            </a:extLst>
          </p:cNvPr>
          <p:cNvPicPr>
            <a:picLocks noChangeAspect="1"/>
          </p:cNvPicPr>
          <p:nvPr/>
        </p:nvPicPr>
        <p:blipFill>
          <a:blip r:embed="rId5"/>
          <a:stretch>
            <a:fillRect/>
          </a:stretch>
        </p:blipFill>
        <p:spPr>
          <a:xfrm>
            <a:off x="-240877" y="1635221"/>
            <a:ext cx="12192000" cy="4758175"/>
          </a:xfrm>
          <a:prstGeom prst="rect">
            <a:avLst/>
          </a:prstGeom>
        </p:spPr>
      </p:pic>
    </p:spTree>
    <p:extLst>
      <p:ext uri="{BB962C8B-B14F-4D97-AF65-F5344CB8AC3E}">
        <p14:creationId xmlns:p14="http://schemas.microsoft.com/office/powerpoint/2010/main" val="24235911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4DBCC1-DB46-C608-1364-762860F83399}"/>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10CEF9EB-0521-50FC-21A8-DC8B000C6D34}"/>
              </a:ext>
            </a:extLst>
          </p:cNvPr>
          <p:cNvSpPr txBox="1"/>
          <p:nvPr/>
        </p:nvSpPr>
        <p:spPr>
          <a:xfrm>
            <a:off x="585427" y="2377111"/>
            <a:ext cx="199488" cy="191775"/>
          </a:xfrm>
          <a:prstGeom prst="rect">
            <a:avLst/>
          </a:prstGeom>
        </p:spPr>
        <p:txBody>
          <a:bodyPr lIns="33867" tIns="33867" rIns="33867" bIns="33867" rtlCol="0" anchor="ctr"/>
          <a:lstStyle/>
          <a:p>
            <a:pPr algn="ctr" defTabSz="609630">
              <a:lnSpc>
                <a:spcPts val="933"/>
              </a:lnSpc>
              <a:buClrTx/>
            </a:pPr>
            <a:endParaRPr lang="fr-FR" sz="1200" kern="1200" noProof="0" dirty="0">
              <a:solidFill>
                <a:prstClr val="black"/>
              </a:solidFill>
              <a:latin typeface="Calibri"/>
              <a:ea typeface="+mn-ea"/>
              <a:cs typeface="+mn-cs"/>
            </a:endParaRPr>
          </a:p>
        </p:txBody>
      </p:sp>
      <p:sp>
        <p:nvSpPr>
          <p:cNvPr id="6" name="Freeform 6">
            <a:extLst>
              <a:ext uri="{FF2B5EF4-FFF2-40B4-BE49-F238E27FC236}">
                <a16:creationId xmlns:a16="http://schemas.microsoft.com/office/drawing/2014/main" id="{631DCD20-9A92-2FA2-1CA2-EB5430CECC21}"/>
              </a:ext>
            </a:extLst>
          </p:cNvPr>
          <p:cNvSpPr/>
          <p:nvPr/>
        </p:nvSpPr>
        <p:spPr>
          <a:xfrm rot="7760333">
            <a:off x="-3285935" y="-3173112"/>
            <a:ext cx="4377455" cy="4377455"/>
          </a:xfrm>
          <a:custGeom>
            <a:avLst/>
            <a:gdLst/>
            <a:ahLst/>
            <a:cxnLst/>
            <a:rect l="l" t="t" r="r" b="b"/>
            <a:pathLst>
              <a:path w="6566182" h="6566182">
                <a:moveTo>
                  <a:pt x="0" y="0"/>
                </a:moveTo>
                <a:lnTo>
                  <a:pt x="6566182" y="0"/>
                </a:lnTo>
                <a:lnTo>
                  <a:pt x="6566182" y="6566183"/>
                </a:lnTo>
                <a:lnTo>
                  <a:pt x="0" y="656618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noProof="0" dirty="0"/>
          </a:p>
        </p:txBody>
      </p:sp>
      <p:sp>
        <p:nvSpPr>
          <p:cNvPr id="13" name="Freeform 13">
            <a:extLst>
              <a:ext uri="{FF2B5EF4-FFF2-40B4-BE49-F238E27FC236}">
                <a16:creationId xmlns:a16="http://schemas.microsoft.com/office/drawing/2014/main" id="{D4152274-E2F9-F902-317F-CBD04EB03E3B}"/>
              </a:ext>
            </a:extLst>
          </p:cNvPr>
          <p:cNvSpPr/>
          <p:nvPr/>
        </p:nvSpPr>
        <p:spPr>
          <a:xfrm rot="-3740002">
            <a:off x="10434553" y="4450850"/>
            <a:ext cx="4377455" cy="4377455"/>
          </a:xfrm>
          <a:custGeom>
            <a:avLst/>
            <a:gdLst/>
            <a:ahLst/>
            <a:cxnLst/>
            <a:rect l="l" t="t" r="r" b="b"/>
            <a:pathLst>
              <a:path w="6566182" h="6566182">
                <a:moveTo>
                  <a:pt x="0" y="0"/>
                </a:moveTo>
                <a:lnTo>
                  <a:pt x="6566182" y="0"/>
                </a:lnTo>
                <a:lnTo>
                  <a:pt x="6566182" y="6566183"/>
                </a:lnTo>
                <a:lnTo>
                  <a:pt x="0" y="656618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noProof="0" dirty="0"/>
          </a:p>
        </p:txBody>
      </p:sp>
      <p:sp>
        <p:nvSpPr>
          <p:cNvPr id="14" name="Freeform 14">
            <a:extLst>
              <a:ext uri="{FF2B5EF4-FFF2-40B4-BE49-F238E27FC236}">
                <a16:creationId xmlns:a16="http://schemas.microsoft.com/office/drawing/2014/main" id="{6FE46283-0563-5706-D7A1-F99B45A2F8F3}"/>
              </a:ext>
            </a:extLst>
          </p:cNvPr>
          <p:cNvSpPr/>
          <p:nvPr/>
        </p:nvSpPr>
        <p:spPr>
          <a:xfrm>
            <a:off x="11214353" y="28773"/>
            <a:ext cx="977647" cy="977647"/>
          </a:xfrm>
          <a:custGeom>
            <a:avLst/>
            <a:gdLst/>
            <a:ahLst/>
            <a:cxnLst/>
            <a:rect l="l" t="t" r="r" b="b"/>
            <a:pathLst>
              <a:path w="1466471" h="1466471">
                <a:moveTo>
                  <a:pt x="0" y="0"/>
                </a:moveTo>
                <a:lnTo>
                  <a:pt x="1466471" y="0"/>
                </a:lnTo>
                <a:lnTo>
                  <a:pt x="1466471" y="1466471"/>
                </a:lnTo>
                <a:lnTo>
                  <a:pt x="0" y="1466471"/>
                </a:lnTo>
                <a:lnTo>
                  <a:pt x="0" y="0"/>
                </a:lnTo>
                <a:close/>
              </a:path>
            </a:pathLst>
          </a:custGeom>
          <a:blipFill>
            <a:blip r:embed="rId3"/>
            <a:stretch>
              <a:fillRect/>
            </a:stretch>
          </a:blipFill>
        </p:spPr>
        <p:txBody>
          <a:bodyPr/>
          <a:lstStyle/>
          <a:p>
            <a:endParaRPr lang="fr-FR" noProof="0" dirty="0"/>
          </a:p>
        </p:txBody>
      </p:sp>
      <p:grpSp>
        <p:nvGrpSpPr>
          <p:cNvPr id="23" name="Group 2">
            <a:extLst>
              <a:ext uri="{FF2B5EF4-FFF2-40B4-BE49-F238E27FC236}">
                <a16:creationId xmlns:a16="http://schemas.microsoft.com/office/drawing/2014/main" id="{2CEB1E22-2177-D361-8533-2F7890598021}"/>
              </a:ext>
            </a:extLst>
          </p:cNvPr>
          <p:cNvGrpSpPr/>
          <p:nvPr/>
        </p:nvGrpSpPr>
        <p:grpSpPr>
          <a:xfrm>
            <a:off x="124083" y="2378523"/>
            <a:ext cx="290164" cy="261141"/>
            <a:chOff x="0" y="0"/>
            <a:chExt cx="812800" cy="812800"/>
          </a:xfrm>
        </p:grpSpPr>
        <p:sp>
          <p:nvSpPr>
            <p:cNvPr id="24" name="Freeform 3">
              <a:extLst>
                <a:ext uri="{FF2B5EF4-FFF2-40B4-BE49-F238E27FC236}">
                  <a16:creationId xmlns:a16="http://schemas.microsoft.com/office/drawing/2014/main" id="{65A3146E-E6D3-C64D-BF7A-735ED6A73561}"/>
                </a:ext>
              </a:extLst>
            </p:cNvPr>
            <p:cNvSpPr/>
            <p:nvPr/>
          </p:nvSpPr>
          <p:spPr>
            <a:xfrm>
              <a:off x="35531" y="35531"/>
              <a:ext cx="741739" cy="741739"/>
            </a:xfrm>
            <a:custGeom>
              <a:avLst/>
              <a:gdLst/>
              <a:ahLst/>
              <a:cxnLst/>
              <a:rect l="l" t="t" r="r" b="b"/>
              <a:pathLst>
                <a:path w="741739" h="741739">
                  <a:moveTo>
                    <a:pt x="410313" y="20462"/>
                  </a:moveTo>
                  <a:lnTo>
                    <a:pt x="410314" y="20462"/>
                  </a:lnTo>
                  <a:cubicBezTo>
                    <a:pt x="433157" y="52889"/>
                    <a:pt x="475917" y="64347"/>
                    <a:pt x="511913" y="47686"/>
                  </a:cubicBezTo>
                  <a:lnTo>
                    <a:pt x="511913" y="47686"/>
                  </a:lnTo>
                  <a:cubicBezTo>
                    <a:pt x="526155" y="41094"/>
                    <a:pt x="542713" y="41840"/>
                    <a:pt x="556304" y="49687"/>
                  </a:cubicBezTo>
                  <a:cubicBezTo>
                    <a:pt x="569895" y="57533"/>
                    <a:pt x="578820" y="71500"/>
                    <a:pt x="580232" y="87129"/>
                  </a:cubicBezTo>
                  <a:lnTo>
                    <a:pt x="580232" y="87129"/>
                  </a:lnTo>
                  <a:cubicBezTo>
                    <a:pt x="583802" y="126634"/>
                    <a:pt x="615104" y="157936"/>
                    <a:pt x="654609" y="161506"/>
                  </a:cubicBezTo>
                  <a:lnTo>
                    <a:pt x="654609" y="161506"/>
                  </a:lnTo>
                  <a:cubicBezTo>
                    <a:pt x="670238" y="162918"/>
                    <a:pt x="684205" y="171843"/>
                    <a:pt x="692051" y="185434"/>
                  </a:cubicBezTo>
                  <a:cubicBezTo>
                    <a:pt x="699898" y="199025"/>
                    <a:pt x="700644" y="215583"/>
                    <a:pt x="694052" y="229825"/>
                  </a:cubicBezTo>
                  <a:lnTo>
                    <a:pt x="694052" y="229825"/>
                  </a:lnTo>
                  <a:cubicBezTo>
                    <a:pt x="677391" y="265821"/>
                    <a:pt x="688849" y="308581"/>
                    <a:pt x="721276" y="331424"/>
                  </a:cubicBezTo>
                  <a:lnTo>
                    <a:pt x="721276" y="331425"/>
                  </a:lnTo>
                  <a:cubicBezTo>
                    <a:pt x="734106" y="340463"/>
                    <a:pt x="741738" y="355176"/>
                    <a:pt x="741738" y="370869"/>
                  </a:cubicBezTo>
                  <a:cubicBezTo>
                    <a:pt x="741738" y="386562"/>
                    <a:pt x="734106" y="401275"/>
                    <a:pt x="721276" y="410313"/>
                  </a:cubicBezTo>
                  <a:lnTo>
                    <a:pt x="721276" y="410314"/>
                  </a:lnTo>
                  <a:cubicBezTo>
                    <a:pt x="688849" y="433157"/>
                    <a:pt x="677391" y="475917"/>
                    <a:pt x="694052" y="511913"/>
                  </a:cubicBezTo>
                  <a:lnTo>
                    <a:pt x="694052" y="511913"/>
                  </a:lnTo>
                  <a:cubicBezTo>
                    <a:pt x="700644" y="526155"/>
                    <a:pt x="699898" y="542713"/>
                    <a:pt x="692051" y="556304"/>
                  </a:cubicBezTo>
                  <a:cubicBezTo>
                    <a:pt x="684205" y="569895"/>
                    <a:pt x="670238" y="578820"/>
                    <a:pt x="654609" y="580232"/>
                  </a:cubicBezTo>
                  <a:lnTo>
                    <a:pt x="654609" y="580232"/>
                  </a:lnTo>
                  <a:cubicBezTo>
                    <a:pt x="615104" y="583802"/>
                    <a:pt x="583802" y="615104"/>
                    <a:pt x="580232" y="654609"/>
                  </a:cubicBezTo>
                  <a:lnTo>
                    <a:pt x="580232" y="654609"/>
                  </a:lnTo>
                  <a:cubicBezTo>
                    <a:pt x="578820" y="670238"/>
                    <a:pt x="569895" y="684205"/>
                    <a:pt x="556304" y="692051"/>
                  </a:cubicBezTo>
                  <a:cubicBezTo>
                    <a:pt x="542713" y="699898"/>
                    <a:pt x="526155" y="700644"/>
                    <a:pt x="511913" y="694052"/>
                  </a:cubicBezTo>
                  <a:lnTo>
                    <a:pt x="511913" y="694052"/>
                  </a:lnTo>
                  <a:cubicBezTo>
                    <a:pt x="475917" y="677391"/>
                    <a:pt x="433157" y="688849"/>
                    <a:pt x="410314" y="721276"/>
                  </a:cubicBezTo>
                  <a:lnTo>
                    <a:pt x="410313" y="721276"/>
                  </a:lnTo>
                  <a:cubicBezTo>
                    <a:pt x="401275" y="734106"/>
                    <a:pt x="386562" y="741738"/>
                    <a:pt x="370869" y="741738"/>
                  </a:cubicBezTo>
                  <a:cubicBezTo>
                    <a:pt x="355176" y="741738"/>
                    <a:pt x="340463" y="734106"/>
                    <a:pt x="331425" y="721276"/>
                  </a:cubicBezTo>
                  <a:lnTo>
                    <a:pt x="331424" y="721276"/>
                  </a:lnTo>
                  <a:cubicBezTo>
                    <a:pt x="308581" y="688849"/>
                    <a:pt x="265821" y="677391"/>
                    <a:pt x="229825" y="694052"/>
                  </a:cubicBezTo>
                  <a:lnTo>
                    <a:pt x="229825" y="694052"/>
                  </a:lnTo>
                  <a:cubicBezTo>
                    <a:pt x="215583" y="700644"/>
                    <a:pt x="199025" y="699898"/>
                    <a:pt x="185434" y="692051"/>
                  </a:cubicBezTo>
                  <a:cubicBezTo>
                    <a:pt x="171843" y="684205"/>
                    <a:pt x="162918" y="670238"/>
                    <a:pt x="161506" y="654609"/>
                  </a:cubicBezTo>
                  <a:lnTo>
                    <a:pt x="161506" y="654609"/>
                  </a:lnTo>
                  <a:cubicBezTo>
                    <a:pt x="157936" y="615104"/>
                    <a:pt x="126634" y="583802"/>
                    <a:pt x="87129" y="580232"/>
                  </a:cubicBezTo>
                  <a:lnTo>
                    <a:pt x="87129" y="580232"/>
                  </a:lnTo>
                  <a:cubicBezTo>
                    <a:pt x="71500" y="578820"/>
                    <a:pt x="57533" y="569895"/>
                    <a:pt x="49687" y="556304"/>
                  </a:cubicBezTo>
                  <a:cubicBezTo>
                    <a:pt x="41840" y="542713"/>
                    <a:pt x="41094" y="526155"/>
                    <a:pt x="47686" y="511913"/>
                  </a:cubicBezTo>
                  <a:lnTo>
                    <a:pt x="47686" y="511913"/>
                  </a:lnTo>
                  <a:cubicBezTo>
                    <a:pt x="64347" y="475917"/>
                    <a:pt x="52889" y="433157"/>
                    <a:pt x="20462" y="410314"/>
                  </a:cubicBezTo>
                  <a:lnTo>
                    <a:pt x="20462" y="410313"/>
                  </a:lnTo>
                  <a:cubicBezTo>
                    <a:pt x="7632" y="401275"/>
                    <a:pt x="0" y="386562"/>
                    <a:pt x="0" y="370869"/>
                  </a:cubicBezTo>
                  <a:cubicBezTo>
                    <a:pt x="0" y="355176"/>
                    <a:pt x="7632" y="340463"/>
                    <a:pt x="20462" y="331425"/>
                  </a:cubicBezTo>
                  <a:lnTo>
                    <a:pt x="20462" y="331424"/>
                  </a:lnTo>
                  <a:cubicBezTo>
                    <a:pt x="52889" y="308581"/>
                    <a:pt x="64347" y="265821"/>
                    <a:pt x="47686" y="229825"/>
                  </a:cubicBezTo>
                  <a:lnTo>
                    <a:pt x="47686" y="229825"/>
                  </a:lnTo>
                  <a:cubicBezTo>
                    <a:pt x="41094" y="215583"/>
                    <a:pt x="41840" y="199025"/>
                    <a:pt x="49687" y="185434"/>
                  </a:cubicBezTo>
                  <a:cubicBezTo>
                    <a:pt x="57533" y="171843"/>
                    <a:pt x="71500" y="162918"/>
                    <a:pt x="87129" y="161506"/>
                  </a:cubicBezTo>
                  <a:lnTo>
                    <a:pt x="87129" y="161506"/>
                  </a:lnTo>
                  <a:cubicBezTo>
                    <a:pt x="126634" y="157936"/>
                    <a:pt x="157936" y="126634"/>
                    <a:pt x="161506" y="87129"/>
                  </a:cubicBezTo>
                  <a:lnTo>
                    <a:pt x="161506" y="87129"/>
                  </a:lnTo>
                  <a:cubicBezTo>
                    <a:pt x="162918" y="71500"/>
                    <a:pt x="171843" y="57533"/>
                    <a:pt x="185434" y="49687"/>
                  </a:cubicBezTo>
                  <a:cubicBezTo>
                    <a:pt x="199025" y="41840"/>
                    <a:pt x="215583" y="41094"/>
                    <a:pt x="229825" y="47686"/>
                  </a:cubicBezTo>
                  <a:lnTo>
                    <a:pt x="229825" y="47686"/>
                  </a:lnTo>
                  <a:cubicBezTo>
                    <a:pt x="265821" y="64347"/>
                    <a:pt x="308581" y="52889"/>
                    <a:pt x="331424" y="20462"/>
                  </a:cubicBezTo>
                  <a:lnTo>
                    <a:pt x="331425" y="20462"/>
                  </a:lnTo>
                  <a:cubicBezTo>
                    <a:pt x="340463" y="7632"/>
                    <a:pt x="355176" y="0"/>
                    <a:pt x="370869" y="0"/>
                  </a:cubicBezTo>
                  <a:cubicBezTo>
                    <a:pt x="386562" y="0"/>
                    <a:pt x="401275" y="7632"/>
                    <a:pt x="410313" y="20462"/>
                  </a:cubicBezTo>
                  <a:close/>
                </a:path>
              </a:pathLst>
            </a:custGeom>
            <a:solidFill>
              <a:srgbClr val="E84910"/>
            </a:solidFill>
          </p:spPr>
          <p:txBody>
            <a:bodyPr/>
            <a:lstStyle/>
            <a:p>
              <a:endParaRPr lang="fr-FR" noProof="0" dirty="0"/>
            </a:p>
          </p:txBody>
        </p:sp>
        <p:sp>
          <p:nvSpPr>
            <p:cNvPr id="26" name="TextBox 4">
              <a:extLst>
                <a:ext uri="{FF2B5EF4-FFF2-40B4-BE49-F238E27FC236}">
                  <a16:creationId xmlns:a16="http://schemas.microsoft.com/office/drawing/2014/main" id="{8CBDB7DF-EC0A-CD5E-3076-87A4B2FD2E40}"/>
                </a:ext>
              </a:extLst>
            </p:cNvPr>
            <p:cNvSpPr txBox="1"/>
            <p:nvPr/>
          </p:nvSpPr>
          <p:spPr>
            <a:xfrm>
              <a:off x="127000" y="88900"/>
              <a:ext cx="558800" cy="596900"/>
            </a:xfrm>
            <a:prstGeom prst="rect">
              <a:avLst/>
            </a:prstGeom>
          </p:spPr>
          <p:txBody>
            <a:bodyPr lIns="33867" tIns="33867" rIns="33867" bIns="33867" rtlCol="0" anchor="ctr"/>
            <a:lstStyle/>
            <a:p>
              <a:pPr algn="ctr" defTabSz="609630">
                <a:lnSpc>
                  <a:spcPts val="933"/>
                </a:lnSpc>
                <a:buClrTx/>
              </a:pPr>
              <a:endParaRPr lang="fr-FR" sz="1200" kern="1200" noProof="0" dirty="0">
                <a:solidFill>
                  <a:prstClr val="black"/>
                </a:solidFill>
                <a:latin typeface="Calibri"/>
                <a:ea typeface="+mn-ea"/>
                <a:cs typeface="+mn-cs"/>
              </a:endParaRPr>
            </a:p>
          </p:txBody>
        </p:sp>
      </p:grpSp>
      <p:grpSp>
        <p:nvGrpSpPr>
          <p:cNvPr id="28" name="Group 7">
            <a:extLst>
              <a:ext uri="{FF2B5EF4-FFF2-40B4-BE49-F238E27FC236}">
                <a16:creationId xmlns:a16="http://schemas.microsoft.com/office/drawing/2014/main" id="{28A04426-2BB7-EA3E-57E6-D6AFDC4105CB}"/>
              </a:ext>
            </a:extLst>
          </p:cNvPr>
          <p:cNvGrpSpPr/>
          <p:nvPr/>
        </p:nvGrpSpPr>
        <p:grpSpPr>
          <a:xfrm>
            <a:off x="150295" y="1404714"/>
            <a:ext cx="326938" cy="282757"/>
            <a:chOff x="0" y="0"/>
            <a:chExt cx="812800" cy="812800"/>
          </a:xfrm>
        </p:grpSpPr>
        <p:sp>
          <p:nvSpPr>
            <p:cNvPr id="29" name="Freeform 8">
              <a:extLst>
                <a:ext uri="{FF2B5EF4-FFF2-40B4-BE49-F238E27FC236}">
                  <a16:creationId xmlns:a16="http://schemas.microsoft.com/office/drawing/2014/main" id="{24CB5BE1-5A7E-C0F9-4A6C-3BCA1796E01C}"/>
                </a:ext>
              </a:extLst>
            </p:cNvPr>
            <p:cNvSpPr/>
            <p:nvPr/>
          </p:nvSpPr>
          <p:spPr>
            <a:xfrm>
              <a:off x="35531" y="35531"/>
              <a:ext cx="741739" cy="741739"/>
            </a:xfrm>
            <a:custGeom>
              <a:avLst/>
              <a:gdLst/>
              <a:ahLst/>
              <a:cxnLst/>
              <a:rect l="l" t="t" r="r" b="b"/>
              <a:pathLst>
                <a:path w="741739" h="741739">
                  <a:moveTo>
                    <a:pt x="410313" y="20462"/>
                  </a:moveTo>
                  <a:lnTo>
                    <a:pt x="410314" y="20462"/>
                  </a:lnTo>
                  <a:cubicBezTo>
                    <a:pt x="433157" y="52889"/>
                    <a:pt x="475917" y="64347"/>
                    <a:pt x="511913" y="47686"/>
                  </a:cubicBezTo>
                  <a:lnTo>
                    <a:pt x="511913" y="47686"/>
                  </a:lnTo>
                  <a:cubicBezTo>
                    <a:pt x="526155" y="41094"/>
                    <a:pt x="542713" y="41840"/>
                    <a:pt x="556304" y="49687"/>
                  </a:cubicBezTo>
                  <a:cubicBezTo>
                    <a:pt x="569895" y="57533"/>
                    <a:pt x="578820" y="71500"/>
                    <a:pt x="580232" y="87129"/>
                  </a:cubicBezTo>
                  <a:lnTo>
                    <a:pt x="580232" y="87129"/>
                  </a:lnTo>
                  <a:cubicBezTo>
                    <a:pt x="583802" y="126634"/>
                    <a:pt x="615104" y="157936"/>
                    <a:pt x="654609" y="161506"/>
                  </a:cubicBezTo>
                  <a:lnTo>
                    <a:pt x="654609" y="161506"/>
                  </a:lnTo>
                  <a:cubicBezTo>
                    <a:pt x="670238" y="162918"/>
                    <a:pt x="684205" y="171843"/>
                    <a:pt x="692051" y="185434"/>
                  </a:cubicBezTo>
                  <a:cubicBezTo>
                    <a:pt x="699898" y="199025"/>
                    <a:pt x="700644" y="215583"/>
                    <a:pt x="694052" y="229825"/>
                  </a:cubicBezTo>
                  <a:lnTo>
                    <a:pt x="694052" y="229825"/>
                  </a:lnTo>
                  <a:cubicBezTo>
                    <a:pt x="677391" y="265821"/>
                    <a:pt x="688849" y="308581"/>
                    <a:pt x="721276" y="331424"/>
                  </a:cubicBezTo>
                  <a:lnTo>
                    <a:pt x="721276" y="331425"/>
                  </a:lnTo>
                  <a:cubicBezTo>
                    <a:pt x="734106" y="340463"/>
                    <a:pt x="741738" y="355176"/>
                    <a:pt x="741738" y="370869"/>
                  </a:cubicBezTo>
                  <a:cubicBezTo>
                    <a:pt x="741738" y="386562"/>
                    <a:pt x="734106" y="401275"/>
                    <a:pt x="721276" y="410313"/>
                  </a:cubicBezTo>
                  <a:lnTo>
                    <a:pt x="721276" y="410314"/>
                  </a:lnTo>
                  <a:cubicBezTo>
                    <a:pt x="688849" y="433157"/>
                    <a:pt x="677391" y="475917"/>
                    <a:pt x="694052" y="511913"/>
                  </a:cubicBezTo>
                  <a:lnTo>
                    <a:pt x="694052" y="511913"/>
                  </a:lnTo>
                  <a:cubicBezTo>
                    <a:pt x="700644" y="526155"/>
                    <a:pt x="699898" y="542713"/>
                    <a:pt x="692051" y="556304"/>
                  </a:cubicBezTo>
                  <a:cubicBezTo>
                    <a:pt x="684205" y="569895"/>
                    <a:pt x="670238" y="578820"/>
                    <a:pt x="654609" y="580232"/>
                  </a:cubicBezTo>
                  <a:lnTo>
                    <a:pt x="654609" y="580232"/>
                  </a:lnTo>
                  <a:cubicBezTo>
                    <a:pt x="615104" y="583802"/>
                    <a:pt x="583802" y="615104"/>
                    <a:pt x="580232" y="654609"/>
                  </a:cubicBezTo>
                  <a:lnTo>
                    <a:pt x="580232" y="654609"/>
                  </a:lnTo>
                  <a:cubicBezTo>
                    <a:pt x="578820" y="670238"/>
                    <a:pt x="569895" y="684205"/>
                    <a:pt x="556304" y="692051"/>
                  </a:cubicBezTo>
                  <a:cubicBezTo>
                    <a:pt x="542713" y="699898"/>
                    <a:pt x="526155" y="700644"/>
                    <a:pt x="511913" y="694052"/>
                  </a:cubicBezTo>
                  <a:lnTo>
                    <a:pt x="511913" y="694052"/>
                  </a:lnTo>
                  <a:cubicBezTo>
                    <a:pt x="475917" y="677391"/>
                    <a:pt x="433157" y="688849"/>
                    <a:pt x="410314" y="721276"/>
                  </a:cubicBezTo>
                  <a:lnTo>
                    <a:pt x="410313" y="721276"/>
                  </a:lnTo>
                  <a:cubicBezTo>
                    <a:pt x="401275" y="734106"/>
                    <a:pt x="386562" y="741738"/>
                    <a:pt x="370869" y="741738"/>
                  </a:cubicBezTo>
                  <a:cubicBezTo>
                    <a:pt x="355176" y="741738"/>
                    <a:pt x="340463" y="734106"/>
                    <a:pt x="331425" y="721276"/>
                  </a:cubicBezTo>
                  <a:lnTo>
                    <a:pt x="331424" y="721276"/>
                  </a:lnTo>
                  <a:cubicBezTo>
                    <a:pt x="308581" y="688849"/>
                    <a:pt x="265821" y="677391"/>
                    <a:pt x="229825" y="694052"/>
                  </a:cubicBezTo>
                  <a:lnTo>
                    <a:pt x="229825" y="694052"/>
                  </a:lnTo>
                  <a:cubicBezTo>
                    <a:pt x="215583" y="700644"/>
                    <a:pt x="199025" y="699898"/>
                    <a:pt x="185434" y="692051"/>
                  </a:cubicBezTo>
                  <a:cubicBezTo>
                    <a:pt x="171843" y="684205"/>
                    <a:pt x="162918" y="670238"/>
                    <a:pt x="161506" y="654609"/>
                  </a:cubicBezTo>
                  <a:lnTo>
                    <a:pt x="161506" y="654609"/>
                  </a:lnTo>
                  <a:cubicBezTo>
                    <a:pt x="157936" y="615104"/>
                    <a:pt x="126634" y="583802"/>
                    <a:pt x="87129" y="580232"/>
                  </a:cubicBezTo>
                  <a:lnTo>
                    <a:pt x="87129" y="580232"/>
                  </a:lnTo>
                  <a:cubicBezTo>
                    <a:pt x="71500" y="578820"/>
                    <a:pt x="57533" y="569895"/>
                    <a:pt x="49687" y="556304"/>
                  </a:cubicBezTo>
                  <a:cubicBezTo>
                    <a:pt x="41840" y="542713"/>
                    <a:pt x="41094" y="526155"/>
                    <a:pt x="47686" y="511913"/>
                  </a:cubicBezTo>
                  <a:lnTo>
                    <a:pt x="47686" y="511913"/>
                  </a:lnTo>
                  <a:cubicBezTo>
                    <a:pt x="64347" y="475917"/>
                    <a:pt x="52889" y="433157"/>
                    <a:pt x="20462" y="410314"/>
                  </a:cubicBezTo>
                  <a:lnTo>
                    <a:pt x="20462" y="410313"/>
                  </a:lnTo>
                  <a:cubicBezTo>
                    <a:pt x="7632" y="401275"/>
                    <a:pt x="0" y="386562"/>
                    <a:pt x="0" y="370869"/>
                  </a:cubicBezTo>
                  <a:cubicBezTo>
                    <a:pt x="0" y="355176"/>
                    <a:pt x="7632" y="340463"/>
                    <a:pt x="20462" y="331425"/>
                  </a:cubicBezTo>
                  <a:lnTo>
                    <a:pt x="20462" y="331424"/>
                  </a:lnTo>
                  <a:cubicBezTo>
                    <a:pt x="52889" y="308581"/>
                    <a:pt x="64347" y="265821"/>
                    <a:pt x="47686" y="229825"/>
                  </a:cubicBezTo>
                  <a:lnTo>
                    <a:pt x="47686" y="229825"/>
                  </a:lnTo>
                  <a:cubicBezTo>
                    <a:pt x="41094" y="215583"/>
                    <a:pt x="41840" y="199025"/>
                    <a:pt x="49687" y="185434"/>
                  </a:cubicBezTo>
                  <a:cubicBezTo>
                    <a:pt x="57533" y="171843"/>
                    <a:pt x="71500" y="162918"/>
                    <a:pt x="87129" y="161506"/>
                  </a:cubicBezTo>
                  <a:lnTo>
                    <a:pt x="87129" y="161506"/>
                  </a:lnTo>
                  <a:cubicBezTo>
                    <a:pt x="126634" y="157936"/>
                    <a:pt x="157936" y="126634"/>
                    <a:pt x="161506" y="87129"/>
                  </a:cubicBezTo>
                  <a:lnTo>
                    <a:pt x="161506" y="87129"/>
                  </a:lnTo>
                  <a:cubicBezTo>
                    <a:pt x="162918" y="71500"/>
                    <a:pt x="171843" y="57533"/>
                    <a:pt x="185434" y="49687"/>
                  </a:cubicBezTo>
                  <a:cubicBezTo>
                    <a:pt x="199025" y="41840"/>
                    <a:pt x="215583" y="41094"/>
                    <a:pt x="229825" y="47686"/>
                  </a:cubicBezTo>
                  <a:lnTo>
                    <a:pt x="229825" y="47686"/>
                  </a:lnTo>
                  <a:cubicBezTo>
                    <a:pt x="265821" y="64347"/>
                    <a:pt x="308581" y="52889"/>
                    <a:pt x="331424" y="20462"/>
                  </a:cubicBezTo>
                  <a:lnTo>
                    <a:pt x="331425" y="20462"/>
                  </a:lnTo>
                  <a:cubicBezTo>
                    <a:pt x="340463" y="7632"/>
                    <a:pt x="355176" y="0"/>
                    <a:pt x="370869" y="0"/>
                  </a:cubicBezTo>
                  <a:cubicBezTo>
                    <a:pt x="386562" y="0"/>
                    <a:pt x="401275" y="7632"/>
                    <a:pt x="410313" y="20462"/>
                  </a:cubicBezTo>
                  <a:close/>
                </a:path>
              </a:pathLst>
            </a:custGeom>
            <a:solidFill>
              <a:srgbClr val="0C2F62"/>
            </a:solidFill>
          </p:spPr>
          <p:txBody>
            <a:bodyPr/>
            <a:lstStyle/>
            <a:p>
              <a:endParaRPr lang="fr-FR" noProof="0" dirty="0"/>
            </a:p>
          </p:txBody>
        </p:sp>
        <p:sp>
          <p:nvSpPr>
            <p:cNvPr id="30" name="TextBox 9">
              <a:extLst>
                <a:ext uri="{FF2B5EF4-FFF2-40B4-BE49-F238E27FC236}">
                  <a16:creationId xmlns:a16="http://schemas.microsoft.com/office/drawing/2014/main" id="{28AB8A42-BFB3-BCBD-814F-9C54174BB744}"/>
                </a:ext>
              </a:extLst>
            </p:cNvPr>
            <p:cNvSpPr txBox="1"/>
            <p:nvPr/>
          </p:nvSpPr>
          <p:spPr>
            <a:xfrm>
              <a:off x="127000" y="88900"/>
              <a:ext cx="558800" cy="596900"/>
            </a:xfrm>
            <a:prstGeom prst="rect">
              <a:avLst/>
            </a:prstGeom>
          </p:spPr>
          <p:txBody>
            <a:bodyPr lIns="33867" tIns="33867" rIns="33867" bIns="33867" rtlCol="0" anchor="ctr"/>
            <a:lstStyle/>
            <a:p>
              <a:pPr algn="ctr" defTabSz="609630">
                <a:lnSpc>
                  <a:spcPts val="933"/>
                </a:lnSpc>
                <a:buClrTx/>
              </a:pPr>
              <a:endParaRPr lang="fr-FR" sz="1200" kern="1200" noProof="0" dirty="0">
                <a:solidFill>
                  <a:prstClr val="black"/>
                </a:solidFill>
                <a:latin typeface="Calibri"/>
                <a:ea typeface="+mn-ea"/>
                <a:cs typeface="+mn-cs"/>
              </a:endParaRPr>
            </a:p>
          </p:txBody>
        </p:sp>
      </p:grpSp>
      <p:sp>
        <p:nvSpPr>
          <p:cNvPr id="21" name="ZoneTexte 20">
            <a:extLst>
              <a:ext uri="{FF2B5EF4-FFF2-40B4-BE49-F238E27FC236}">
                <a16:creationId xmlns:a16="http://schemas.microsoft.com/office/drawing/2014/main" id="{28308D00-8C5B-408E-0208-A5EAAA31C819}"/>
              </a:ext>
            </a:extLst>
          </p:cNvPr>
          <p:cNvSpPr txBox="1"/>
          <p:nvPr/>
        </p:nvSpPr>
        <p:spPr>
          <a:xfrm>
            <a:off x="205140" y="298772"/>
            <a:ext cx="11245481" cy="461665"/>
          </a:xfrm>
          <a:prstGeom prst="rect">
            <a:avLst/>
          </a:prstGeom>
          <a:noFill/>
        </p:spPr>
        <p:txBody>
          <a:bodyPr wrap="square" rtlCol="0">
            <a:spAutoFit/>
          </a:bodyPr>
          <a:lstStyle/>
          <a:p>
            <a:r>
              <a:rPr lang="fr-FR" sz="2400" b="1" noProof="0" dirty="0">
                <a:solidFill>
                  <a:schemeClr val="accent6">
                    <a:lumMod val="75000"/>
                  </a:schemeClr>
                </a:solidFill>
              </a:rPr>
              <a:t>                                     Utilisation d’OPUSS lors des rencontres UNSS		</a:t>
            </a:r>
            <a:endParaRPr lang="fr-FR" sz="2400" b="1" noProof="0" dirty="0">
              <a:solidFill>
                <a:schemeClr val="accent6"/>
              </a:solidFill>
            </a:endParaRPr>
          </a:p>
        </p:txBody>
      </p:sp>
      <p:sp>
        <p:nvSpPr>
          <p:cNvPr id="25" name="ZoneTexte 24">
            <a:extLst>
              <a:ext uri="{FF2B5EF4-FFF2-40B4-BE49-F238E27FC236}">
                <a16:creationId xmlns:a16="http://schemas.microsoft.com/office/drawing/2014/main" id="{CB384B02-47FD-DD2B-079E-A33E80817B7C}"/>
              </a:ext>
            </a:extLst>
          </p:cNvPr>
          <p:cNvSpPr txBox="1"/>
          <p:nvPr/>
        </p:nvSpPr>
        <p:spPr>
          <a:xfrm>
            <a:off x="490556" y="3407817"/>
            <a:ext cx="11096304" cy="1384995"/>
          </a:xfrm>
          <a:prstGeom prst="rect">
            <a:avLst/>
          </a:prstGeom>
          <a:noFill/>
        </p:spPr>
        <p:txBody>
          <a:bodyPr wrap="square" rtlCol="0">
            <a:spAutoFit/>
          </a:bodyPr>
          <a:lstStyle/>
          <a:p>
            <a:pPr marL="285750" indent="-285750">
              <a:buFontTx/>
              <a:buChar char="-"/>
            </a:pPr>
            <a:endParaRPr lang="fr-FR" sz="1400" noProof="0" dirty="0">
              <a:solidFill>
                <a:schemeClr val="tx1"/>
              </a:solidFill>
            </a:endParaRPr>
          </a:p>
          <a:p>
            <a:pPr marL="285750" indent="-285750">
              <a:buFontTx/>
              <a:buChar char="-"/>
            </a:pPr>
            <a:endParaRPr lang="fr-FR" noProof="0" dirty="0"/>
          </a:p>
          <a:p>
            <a:pPr marL="285750" indent="-285750">
              <a:buFontTx/>
              <a:buChar char="-"/>
            </a:pPr>
            <a:endParaRPr lang="fr-FR" noProof="0" dirty="0"/>
          </a:p>
          <a:p>
            <a:pPr marL="285750" indent="-285750">
              <a:buFontTx/>
              <a:buChar char="-"/>
            </a:pPr>
            <a:endParaRPr lang="fr-FR" noProof="0" dirty="0"/>
          </a:p>
          <a:p>
            <a:pPr marL="285750" indent="-285750">
              <a:buFontTx/>
              <a:buChar char="-"/>
            </a:pPr>
            <a:endParaRPr lang="fr-FR" noProof="0" dirty="0"/>
          </a:p>
          <a:p>
            <a:pPr marL="285750" indent="-285750">
              <a:buFontTx/>
              <a:buChar char="-"/>
            </a:pPr>
            <a:endParaRPr lang="fr-FR" noProof="0" dirty="0"/>
          </a:p>
        </p:txBody>
      </p:sp>
      <p:sp>
        <p:nvSpPr>
          <p:cNvPr id="2" name="ZoneTexte 1">
            <a:extLst>
              <a:ext uri="{FF2B5EF4-FFF2-40B4-BE49-F238E27FC236}">
                <a16:creationId xmlns:a16="http://schemas.microsoft.com/office/drawing/2014/main" id="{18C152E4-EA1A-74EA-9F5A-DA4FA4BFF9FD}"/>
              </a:ext>
            </a:extLst>
          </p:cNvPr>
          <p:cNvSpPr txBox="1"/>
          <p:nvPr/>
        </p:nvSpPr>
        <p:spPr>
          <a:xfrm>
            <a:off x="501614" y="1010578"/>
            <a:ext cx="4973497" cy="409342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prstClr val="black"/>
                </a:solidFill>
                <a:effectLst/>
                <a:uLnTx/>
                <a:uFillTx/>
                <a:latin typeface="Calibri"/>
                <a:ea typeface="+mn-ea"/>
                <a:cs typeface="+mn-cs"/>
              </a:rPr>
              <a:t>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effectLst/>
                <a:uLnTx/>
                <a:uFillTx/>
                <a:latin typeface="Calibri"/>
                <a:ea typeface="+mn-ea"/>
                <a:cs typeface="+mn-cs"/>
              </a:rPr>
              <a:t>- C’est une obligation de service (sécurité – suivi des élèves) </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fr-FR" sz="2000" noProof="0" dirty="0">
              <a:latin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effectLst/>
                <a:uLnTx/>
                <a:uFillTx/>
                <a:latin typeface="Calibri"/>
                <a:ea typeface="+mn-ea"/>
                <a:cs typeface="+mn-cs"/>
              </a:rPr>
              <a:t>-Permet d’imprimer la liste des inscrits à une rencontre avec leur photo</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fr-FR" sz="2000" noProof="0" dirty="0">
              <a:latin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effectLst/>
                <a:uLnTx/>
                <a:uFillTx/>
                <a:latin typeface="Calibri"/>
                <a:ea typeface="+mn-ea"/>
                <a:cs typeface="+mn-cs"/>
              </a:rPr>
              <a:t>- l’inscription permet aux différentes instances de percevoir l’engagement des AS de Mayotte à l’UNSS (nombre de rencontres, type d’activités, taux de participation, engagement des élèves dans le programme VGR…)	</a:t>
            </a:r>
            <a:endParaRPr lang="fr-FR" sz="2000" noProof="0" dirty="0">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p>
        </p:txBody>
      </p:sp>
      <p:grpSp>
        <p:nvGrpSpPr>
          <p:cNvPr id="3" name="Group 7">
            <a:extLst>
              <a:ext uri="{FF2B5EF4-FFF2-40B4-BE49-F238E27FC236}">
                <a16:creationId xmlns:a16="http://schemas.microsoft.com/office/drawing/2014/main" id="{20971D24-F627-8030-CA20-F7AD25521518}"/>
              </a:ext>
            </a:extLst>
          </p:cNvPr>
          <p:cNvGrpSpPr/>
          <p:nvPr/>
        </p:nvGrpSpPr>
        <p:grpSpPr>
          <a:xfrm>
            <a:off x="101600" y="3266438"/>
            <a:ext cx="326938" cy="282757"/>
            <a:chOff x="0" y="0"/>
            <a:chExt cx="812800" cy="812800"/>
          </a:xfrm>
        </p:grpSpPr>
        <p:sp>
          <p:nvSpPr>
            <p:cNvPr id="5" name="Freeform 8">
              <a:extLst>
                <a:ext uri="{FF2B5EF4-FFF2-40B4-BE49-F238E27FC236}">
                  <a16:creationId xmlns:a16="http://schemas.microsoft.com/office/drawing/2014/main" id="{DE6F98CA-072A-EFF3-E475-C127F8158DB7}"/>
                </a:ext>
              </a:extLst>
            </p:cNvPr>
            <p:cNvSpPr/>
            <p:nvPr/>
          </p:nvSpPr>
          <p:spPr>
            <a:xfrm>
              <a:off x="35531" y="35531"/>
              <a:ext cx="741739" cy="741739"/>
            </a:xfrm>
            <a:custGeom>
              <a:avLst/>
              <a:gdLst/>
              <a:ahLst/>
              <a:cxnLst/>
              <a:rect l="l" t="t" r="r" b="b"/>
              <a:pathLst>
                <a:path w="741739" h="741739">
                  <a:moveTo>
                    <a:pt x="410313" y="20462"/>
                  </a:moveTo>
                  <a:lnTo>
                    <a:pt x="410314" y="20462"/>
                  </a:lnTo>
                  <a:cubicBezTo>
                    <a:pt x="433157" y="52889"/>
                    <a:pt x="475917" y="64347"/>
                    <a:pt x="511913" y="47686"/>
                  </a:cubicBezTo>
                  <a:lnTo>
                    <a:pt x="511913" y="47686"/>
                  </a:lnTo>
                  <a:cubicBezTo>
                    <a:pt x="526155" y="41094"/>
                    <a:pt x="542713" y="41840"/>
                    <a:pt x="556304" y="49687"/>
                  </a:cubicBezTo>
                  <a:cubicBezTo>
                    <a:pt x="569895" y="57533"/>
                    <a:pt x="578820" y="71500"/>
                    <a:pt x="580232" y="87129"/>
                  </a:cubicBezTo>
                  <a:lnTo>
                    <a:pt x="580232" y="87129"/>
                  </a:lnTo>
                  <a:cubicBezTo>
                    <a:pt x="583802" y="126634"/>
                    <a:pt x="615104" y="157936"/>
                    <a:pt x="654609" y="161506"/>
                  </a:cubicBezTo>
                  <a:lnTo>
                    <a:pt x="654609" y="161506"/>
                  </a:lnTo>
                  <a:cubicBezTo>
                    <a:pt x="670238" y="162918"/>
                    <a:pt x="684205" y="171843"/>
                    <a:pt x="692051" y="185434"/>
                  </a:cubicBezTo>
                  <a:cubicBezTo>
                    <a:pt x="699898" y="199025"/>
                    <a:pt x="700644" y="215583"/>
                    <a:pt x="694052" y="229825"/>
                  </a:cubicBezTo>
                  <a:lnTo>
                    <a:pt x="694052" y="229825"/>
                  </a:lnTo>
                  <a:cubicBezTo>
                    <a:pt x="677391" y="265821"/>
                    <a:pt x="688849" y="308581"/>
                    <a:pt x="721276" y="331424"/>
                  </a:cubicBezTo>
                  <a:lnTo>
                    <a:pt x="721276" y="331425"/>
                  </a:lnTo>
                  <a:cubicBezTo>
                    <a:pt x="734106" y="340463"/>
                    <a:pt x="741738" y="355176"/>
                    <a:pt x="741738" y="370869"/>
                  </a:cubicBezTo>
                  <a:cubicBezTo>
                    <a:pt x="741738" y="386562"/>
                    <a:pt x="734106" y="401275"/>
                    <a:pt x="721276" y="410313"/>
                  </a:cubicBezTo>
                  <a:lnTo>
                    <a:pt x="721276" y="410314"/>
                  </a:lnTo>
                  <a:cubicBezTo>
                    <a:pt x="688849" y="433157"/>
                    <a:pt x="677391" y="475917"/>
                    <a:pt x="694052" y="511913"/>
                  </a:cubicBezTo>
                  <a:lnTo>
                    <a:pt x="694052" y="511913"/>
                  </a:lnTo>
                  <a:cubicBezTo>
                    <a:pt x="700644" y="526155"/>
                    <a:pt x="699898" y="542713"/>
                    <a:pt x="692051" y="556304"/>
                  </a:cubicBezTo>
                  <a:cubicBezTo>
                    <a:pt x="684205" y="569895"/>
                    <a:pt x="670238" y="578820"/>
                    <a:pt x="654609" y="580232"/>
                  </a:cubicBezTo>
                  <a:lnTo>
                    <a:pt x="654609" y="580232"/>
                  </a:lnTo>
                  <a:cubicBezTo>
                    <a:pt x="615104" y="583802"/>
                    <a:pt x="583802" y="615104"/>
                    <a:pt x="580232" y="654609"/>
                  </a:cubicBezTo>
                  <a:lnTo>
                    <a:pt x="580232" y="654609"/>
                  </a:lnTo>
                  <a:cubicBezTo>
                    <a:pt x="578820" y="670238"/>
                    <a:pt x="569895" y="684205"/>
                    <a:pt x="556304" y="692051"/>
                  </a:cubicBezTo>
                  <a:cubicBezTo>
                    <a:pt x="542713" y="699898"/>
                    <a:pt x="526155" y="700644"/>
                    <a:pt x="511913" y="694052"/>
                  </a:cubicBezTo>
                  <a:lnTo>
                    <a:pt x="511913" y="694052"/>
                  </a:lnTo>
                  <a:cubicBezTo>
                    <a:pt x="475917" y="677391"/>
                    <a:pt x="433157" y="688849"/>
                    <a:pt x="410314" y="721276"/>
                  </a:cubicBezTo>
                  <a:lnTo>
                    <a:pt x="410313" y="721276"/>
                  </a:lnTo>
                  <a:cubicBezTo>
                    <a:pt x="401275" y="734106"/>
                    <a:pt x="386562" y="741738"/>
                    <a:pt x="370869" y="741738"/>
                  </a:cubicBezTo>
                  <a:cubicBezTo>
                    <a:pt x="355176" y="741738"/>
                    <a:pt x="340463" y="734106"/>
                    <a:pt x="331425" y="721276"/>
                  </a:cubicBezTo>
                  <a:lnTo>
                    <a:pt x="331424" y="721276"/>
                  </a:lnTo>
                  <a:cubicBezTo>
                    <a:pt x="308581" y="688849"/>
                    <a:pt x="265821" y="677391"/>
                    <a:pt x="229825" y="694052"/>
                  </a:cubicBezTo>
                  <a:lnTo>
                    <a:pt x="229825" y="694052"/>
                  </a:lnTo>
                  <a:cubicBezTo>
                    <a:pt x="215583" y="700644"/>
                    <a:pt x="199025" y="699898"/>
                    <a:pt x="185434" y="692051"/>
                  </a:cubicBezTo>
                  <a:cubicBezTo>
                    <a:pt x="171843" y="684205"/>
                    <a:pt x="162918" y="670238"/>
                    <a:pt x="161506" y="654609"/>
                  </a:cubicBezTo>
                  <a:lnTo>
                    <a:pt x="161506" y="654609"/>
                  </a:lnTo>
                  <a:cubicBezTo>
                    <a:pt x="157936" y="615104"/>
                    <a:pt x="126634" y="583802"/>
                    <a:pt x="87129" y="580232"/>
                  </a:cubicBezTo>
                  <a:lnTo>
                    <a:pt x="87129" y="580232"/>
                  </a:lnTo>
                  <a:cubicBezTo>
                    <a:pt x="71500" y="578820"/>
                    <a:pt x="57533" y="569895"/>
                    <a:pt x="49687" y="556304"/>
                  </a:cubicBezTo>
                  <a:cubicBezTo>
                    <a:pt x="41840" y="542713"/>
                    <a:pt x="41094" y="526155"/>
                    <a:pt x="47686" y="511913"/>
                  </a:cubicBezTo>
                  <a:lnTo>
                    <a:pt x="47686" y="511913"/>
                  </a:lnTo>
                  <a:cubicBezTo>
                    <a:pt x="64347" y="475917"/>
                    <a:pt x="52889" y="433157"/>
                    <a:pt x="20462" y="410314"/>
                  </a:cubicBezTo>
                  <a:lnTo>
                    <a:pt x="20462" y="410313"/>
                  </a:lnTo>
                  <a:cubicBezTo>
                    <a:pt x="7632" y="401275"/>
                    <a:pt x="0" y="386562"/>
                    <a:pt x="0" y="370869"/>
                  </a:cubicBezTo>
                  <a:cubicBezTo>
                    <a:pt x="0" y="355176"/>
                    <a:pt x="7632" y="340463"/>
                    <a:pt x="20462" y="331425"/>
                  </a:cubicBezTo>
                  <a:lnTo>
                    <a:pt x="20462" y="331424"/>
                  </a:lnTo>
                  <a:cubicBezTo>
                    <a:pt x="52889" y="308581"/>
                    <a:pt x="64347" y="265821"/>
                    <a:pt x="47686" y="229825"/>
                  </a:cubicBezTo>
                  <a:lnTo>
                    <a:pt x="47686" y="229825"/>
                  </a:lnTo>
                  <a:cubicBezTo>
                    <a:pt x="41094" y="215583"/>
                    <a:pt x="41840" y="199025"/>
                    <a:pt x="49687" y="185434"/>
                  </a:cubicBezTo>
                  <a:cubicBezTo>
                    <a:pt x="57533" y="171843"/>
                    <a:pt x="71500" y="162918"/>
                    <a:pt x="87129" y="161506"/>
                  </a:cubicBezTo>
                  <a:lnTo>
                    <a:pt x="87129" y="161506"/>
                  </a:lnTo>
                  <a:cubicBezTo>
                    <a:pt x="126634" y="157936"/>
                    <a:pt x="157936" y="126634"/>
                    <a:pt x="161506" y="87129"/>
                  </a:cubicBezTo>
                  <a:lnTo>
                    <a:pt x="161506" y="87129"/>
                  </a:lnTo>
                  <a:cubicBezTo>
                    <a:pt x="162918" y="71500"/>
                    <a:pt x="171843" y="57533"/>
                    <a:pt x="185434" y="49687"/>
                  </a:cubicBezTo>
                  <a:cubicBezTo>
                    <a:pt x="199025" y="41840"/>
                    <a:pt x="215583" y="41094"/>
                    <a:pt x="229825" y="47686"/>
                  </a:cubicBezTo>
                  <a:lnTo>
                    <a:pt x="229825" y="47686"/>
                  </a:lnTo>
                  <a:cubicBezTo>
                    <a:pt x="265821" y="64347"/>
                    <a:pt x="308581" y="52889"/>
                    <a:pt x="331424" y="20462"/>
                  </a:cubicBezTo>
                  <a:lnTo>
                    <a:pt x="331425" y="20462"/>
                  </a:lnTo>
                  <a:cubicBezTo>
                    <a:pt x="340463" y="7632"/>
                    <a:pt x="355176" y="0"/>
                    <a:pt x="370869" y="0"/>
                  </a:cubicBezTo>
                  <a:cubicBezTo>
                    <a:pt x="386562" y="0"/>
                    <a:pt x="401275" y="7632"/>
                    <a:pt x="410313" y="20462"/>
                  </a:cubicBezTo>
                  <a:close/>
                </a:path>
              </a:pathLst>
            </a:custGeom>
            <a:solidFill>
              <a:srgbClr val="0C2F62"/>
            </a:solidFill>
          </p:spPr>
          <p:txBody>
            <a:bodyPr/>
            <a:lstStyle/>
            <a:p>
              <a:endParaRPr lang="fr-FR" noProof="0" dirty="0"/>
            </a:p>
          </p:txBody>
        </p:sp>
        <p:sp>
          <p:nvSpPr>
            <p:cNvPr id="7" name="TextBox 9">
              <a:extLst>
                <a:ext uri="{FF2B5EF4-FFF2-40B4-BE49-F238E27FC236}">
                  <a16:creationId xmlns:a16="http://schemas.microsoft.com/office/drawing/2014/main" id="{4CF8847B-09E5-FEE5-E525-741E9DB8315D}"/>
                </a:ext>
              </a:extLst>
            </p:cNvPr>
            <p:cNvSpPr txBox="1"/>
            <p:nvPr/>
          </p:nvSpPr>
          <p:spPr>
            <a:xfrm>
              <a:off x="127000" y="88900"/>
              <a:ext cx="558800" cy="596900"/>
            </a:xfrm>
            <a:prstGeom prst="rect">
              <a:avLst/>
            </a:prstGeom>
          </p:spPr>
          <p:txBody>
            <a:bodyPr lIns="33867" tIns="33867" rIns="33867" bIns="33867" rtlCol="0" anchor="ctr"/>
            <a:lstStyle/>
            <a:p>
              <a:pPr algn="ctr" defTabSz="609630">
                <a:lnSpc>
                  <a:spcPts val="933"/>
                </a:lnSpc>
                <a:buClrTx/>
              </a:pPr>
              <a:endParaRPr lang="fr-FR" sz="1200" kern="1200" noProof="0" dirty="0">
                <a:solidFill>
                  <a:prstClr val="black"/>
                </a:solidFill>
                <a:latin typeface="Calibri"/>
                <a:ea typeface="+mn-ea"/>
                <a:cs typeface="+mn-cs"/>
              </a:endParaRPr>
            </a:p>
          </p:txBody>
        </p:sp>
      </p:grpSp>
      <p:pic>
        <p:nvPicPr>
          <p:cNvPr id="8" name="Image 7">
            <a:extLst>
              <a:ext uri="{FF2B5EF4-FFF2-40B4-BE49-F238E27FC236}">
                <a16:creationId xmlns:a16="http://schemas.microsoft.com/office/drawing/2014/main" id="{DE496411-53DF-E985-8697-6648C22C4ABE}"/>
              </a:ext>
            </a:extLst>
          </p:cNvPr>
          <p:cNvPicPr>
            <a:picLocks noChangeAspect="1"/>
          </p:cNvPicPr>
          <p:nvPr/>
        </p:nvPicPr>
        <p:blipFill>
          <a:blip r:embed="rId4"/>
          <a:stretch>
            <a:fillRect/>
          </a:stretch>
        </p:blipFill>
        <p:spPr>
          <a:xfrm>
            <a:off x="6204237" y="781955"/>
            <a:ext cx="5330197" cy="5728231"/>
          </a:xfrm>
          <a:prstGeom prst="rect">
            <a:avLst/>
          </a:prstGeom>
        </p:spPr>
      </p:pic>
    </p:spTree>
    <p:extLst>
      <p:ext uri="{BB962C8B-B14F-4D97-AF65-F5344CB8AC3E}">
        <p14:creationId xmlns:p14="http://schemas.microsoft.com/office/powerpoint/2010/main" val="40458981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0019003">
            <a:off x="6924573" y="-2897606"/>
            <a:ext cx="4377455" cy="4377455"/>
          </a:xfrm>
          <a:custGeom>
            <a:avLst/>
            <a:gdLst/>
            <a:ahLst/>
            <a:cxnLst/>
            <a:rect l="l" t="t" r="r" b="b"/>
            <a:pathLst>
              <a:path w="6566182" h="6566182">
                <a:moveTo>
                  <a:pt x="0" y="0"/>
                </a:moveTo>
                <a:lnTo>
                  <a:pt x="6566183" y="0"/>
                </a:lnTo>
                <a:lnTo>
                  <a:pt x="6566183" y="6566182"/>
                </a:lnTo>
                <a:lnTo>
                  <a:pt x="0" y="656618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noProof="0" dirty="0"/>
          </a:p>
        </p:txBody>
      </p:sp>
      <p:grpSp>
        <p:nvGrpSpPr>
          <p:cNvPr id="3" name="Group 3"/>
          <p:cNvGrpSpPr/>
          <p:nvPr/>
        </p:nvGrpSpPr>
        <p:grpSpPr>
          <a:xfrm rot="756640">
            <a:off x="10069638" y="-129402"/>
            <a:ext cx="3219102" cy="7940649"/>
            <a:chOff x="0" y="0"/>
            <a:chExt cx="1271744" cy="3137047"/>
          </a:xfrm>
        </p:grpSpPr>
        <p:sp>
          <p:nvSpPr>
            <p:cNvPr id="4" name="Freeform 4"/>
            <p:cNvSpPr/>
            <p:nvPr/>
          </p:nvSpPr>
          <p:spPr>
            <a:xfrm>
              <a:off x="0" y="0"/>
              <a:ext cx="1271744" cy="3137047"/>
            </a:xfrm>
            <a:custGeom>
              <a:avLst/>
              <a:gdLst/>
              <a:ahLst/>
              <a:cxnLst/>
              <a:rect l="l" t="t" r="r" b="b"/>
              <a:pathLst>
                <a:path w="1271744" h="3137047">
                  <a:moveTo>
                    <a:pt x="0" y="0"/>
                  </a:moveTo>
                  <a:lnTo>
                    <a:pt x="1271744" y="0"/>
                  </a:lnTo>
                  <a:lnTo>
                    <a:pt x="1271744" y="3137047"/>
                  </a:lnTo>
                  <a:lnTo>
                    <a:pt x="0" y="3137047"/>
                  </a:lnTo>
                  <a:close/>
                </a:path>
              </a:pathLst>
            </a:custGeom>
            <a:solidFill>
              <a:srgbClr val="E84910"/>
            </a:solidFill>
          </p:spPr>
          <p:txBody>
            <a:bodyPr/>
            <a:lstStyle/>
            <a:p>
              <a:endParaRPr lang="fr-FR" noProof="0" dirty="0"/>
            </a:p>
          </p:txBody>
        </p:sp>
        <p:sp>
          <p:nvSpPr>
            <p:cNvPr id="5" name="TextBox 5"/>
            <p:cNvSpPr txBox="1"/>
            <p:nvPr/>
          </p:nvSpPr>
          <p:spPr>
            <a:xfrm>
              <a:off x="0" y="-38100"/>
              <a:ext cx="1271744" cy="3175147"/>
            </a:xfrm>
            <a:prstGeom prst="rect">
              <a:avLst/>
            </a:prstGeom>
          </p:spPr>
          <p:txBody>
            <a:bodyPr lIns="33867" tIns="33867" rIns="33867" bIns="33867" rtlCol="0" anchor="ctr"/>
            <a:lstStyle/>
            <a:p>
              <a:pPr algn="ctr" defTabSz="609630">
                <a:lnSpc>
                  <a:spcPts val="1737"/>
                </a:lnSpc>
                <a:buClrTx/>
              </a:pPr>
              <a:endParaRPr lang="fr-FR" sz="1200" kern="1200" noProof="0" dirty="0">
                <a:solidFill>
                  <a:prstClr val="black"/>
                </a:solidFill>
                <a:latin typeface="Calibri"/>
                <a:ea typeface="+mn-ea"/>
                <a:cs typeface="+mn-cs"/>
              </a:endParaRPr>
            </a:p>
          </p:txBody>
        </p:sp>
      </p:grpSp>
      <p:sp>
        <p:nvSpPr>
          <p:cNvPr id="8" name="Freeform 8"/>
          <p:cNvSpPr/>
          <p:nvPr/>
        </p:nvSpPr>
        <p:spPr>
          <a:xfrm rot="1313163">
            <a:off x="-5627039" y="4729583"/>
            <a:ext cx="9138696" cy="5400139"/>
          </a:xfrm>
          <a:custGeom>
            <a:avLst/>
            <a:gdLst/>
            <a:ahLst/>
            <a:cxnLst/>
            <a:rect l="l" t="t" r="r" b="b"/>
            <a:pathLst>
              <a:path w="13708044" h="8100208">
                <a:moveTo>
                  <a:pt x="0" y="0"/>
                </a:moveTo>
                <a:lnTo>
                  <a:pt x="13708044" y="0"/>
                </a:lnTo>
                <a:lnTo>
                  <a:pt x="13708044" y="8100207"/>
                </a:lnTo>
                <a:lnTo>
                  <a:pt x="0" y="810020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noProof="0" dirty="0"/>
          </a:p>
        </p:txBody>
      </p:sp>
      <p:sp>
        <p:nvSpPr>
          <p:cNvPr id="6" name="ZoneTexte 5">
            <a:extLst>
              <a:ext uri="{FF2B5EF4-FFF2-40B4-BE49-F238E27FC236}">
                <a16:creationId xmlns:a16="http://schemas.microsoft.com/office/drawing/2014/main" id="{F3352571-16D2-DE26-B9AD-27699498B538}"/>
              </a:ext>
            </a:extLst>
          </p:cNvPr>
          <p:cNvSpPr txBox="1"/>
          <p:nvPr/>
        </p:nvSpPr>
        <p:spPr>
          <a:xfrm>
            <a:off x="903111" y="1916585"/>
            <a:ext cx="5250927" cy="2431435"/>
          </a:xfrm>
          <a:prstGeom prst="rect">
            <a:avLst/>
          </a:prstGeom>
          <a:noFill/>
        </p:spPr>
        <p:txBody>
          <a:bodyPr wrap="square" rtlCol="0">
            <a:spAutoFit/>
          </a:bodyPr>
          <a:lstStyle/>
          <a:p>
            <a:r>
              <a:rPr lang="fr-FR" sz="3200" b="1" u="sng" noProof="0" dirty="0"/>
              <a:t>Prochains Rdv:</a:t>
            </a:r>
          </a:p>
          <a:p>
            <a:endParaRPr lang="fr-FR" sz="2400" noProof="0" dirty="0"/>
          </a:p>
          <a:p>
            <a:endParaRPr lang="fr-FR" sz="2400" noProof="0" dirty="0"/>
          </a:p>
          <a:p>
            <a:pPr marL="285750" indent="-285750">
              <a:buFontTx/>
              <a:buChar char="-"/>
            </a:pPr>
            <a:r>
              <a:rPr lang="fr-FR" sz="2400" noProof="0" dirty="0">
                <a:solidFill>
                  <a:srgbClr val="FF0000"/>
                </a:solidFill>
              </a:rPr>
              <a:t>Jeudi 28/01 AM </a:t>
            </a:r>
            <a:r>
              <a:rPr lang="fr-FR" sz="2400" noProof="0" dirty="0"/>
              <a:t>– Trésoriers sur inscription- bilan financier et demandes de subvention</a:t>
            </a:r>
          </a:p>
        </p:txBody>
      </p:sp>
      <p:pic>
        <p:nvPicPr>
          <p:cNvPr id="11" name="Image 10">
            <a:extLst>
              <a:ext uri="{FF2B5EF4-FFF2-40B4-BE49-F238E27FC236}">
                <a16:creationId xmlns:a16="http://schemas.microsoft.com/office/drawing/2014/main" id="{68CC264D-4166-FA0F-7FC0-CCFDA5CA19A6}"/>
              </a:ext>
            </a:extLst>
          </p:cNvPr>
          <p:cNvPicPr>
            <a:picLocks noChangeAspect="1"/>
          </p:cNvPicPr>
          <p:nvPr/>
        </p:nvPicPr>
        <p:blipFill>
          <a:blip r:embed="rId4"/>
          <a:stretch>
            <a:fillRect/>
          </a:stretch>
        </p:blipFill>
        <p:spPr>
          <a:xfrm>
            <a:off x="7927475" y="1291702"/>
            <a:ext cx="4444634" cy="4444634"/>
          </a:xfrm>
          <a:prstGeom prst="rect">
            <a:avLst/>
          </a:prstGeom>
        </p:spPr>
      </p:pic>
    </p:spTree>
    <p:extLst>
      <p:ext uri="{BB962C8B-B14F-4D97-AF65-F5344CB8AC3E}">
        <p14:creationId xmlns:p14="http://schemas.microsoft.com/office/powerpoint/2010/main" val="41227694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ec260bf2-05ba-4601-a6ad-3ea5f9848c45">
      <UserInfo>
        <DisplayName/>
        <AccountId xsi:nil="true"/>
        <AccountType/>
      </UserInfo>
    </SharedWithUsers>
    <lcf76f155ced4ddcb4097134ff3c332f xmlns="b48ea157-8502-4949-aea5-037a9b3be03f">
      <Terms xmlns="http://schemas.microsoft.com/office/infopath/2007/PartnerControls"/>
    </lcf76f155ced4ddcb4097134ff3c332f>
    <TaxCatchAll xmlns="ec260bf2-05ba-4601-a6ad-3ea5f9848c4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B1781D109A066488735A00257DAB4A0" ma:contentTypeVersion="15" ma:contentTypeDescription="Crée un document." ma:contentTypeScope="" ma:versionID="2eb8df2f9de021f43bc5fb7cec121e63">
  <xsd:schema xmlns:xsd="http://www.w3.org/2001/XMLSchema" xmlns:xs="http://www.w3.org/2001/XMLSchema" xmlns:p="http://schemas.microsoft.com/office/2006/metadata/properties" xmlns:ns2="b48ea157-8502-4949-aea5-037a9b3be03f" xmlns:ns3="ec260bf2-05ba-4601-a6ad-3ea5f9848c45" targetNamespace="http://schemas.microsoft.com/office/2006/metadata/properties" ma:root="true" ma:fieldsID="01b1b54e0e9d3186204e1d813686f498" ns2:_="" ns3:_="">
    <xsd:import namespace="b48ea157-8502-4949-aea5-037a9b3be03f"/>
    <xsd:import namespace="ec260bf2-05ba-4601-a6ad-3ea5f9848c45"/>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ObjectDetectorVersion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3:SharedWithUsers" minOccurs="0"/>
                <xsd:element ref="ns3:SharedWithDetail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8ea157-8502-4949-aea5-037a9b3be03f"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Balises d’images" ma:readOnly="false" ma:fieldId="{5cf76f15-5ced-4ddc-b409-7134ff3c332f}" ma:taxonomyMulti="true" ma:sspId="84c1fd5e-e8b2-40b4-9456-78e58c5a8be3"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c260bf2-05ba-4601-a6ad-3ea5f9848c45"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3e4e7cf6-ea03-4b69-aeb3-06dc5bb4d942}" ma:internalName="TaxCatchAll" ma:showField="CatchAllData" ma:web="ec260bf2-05ba-4601-a6ad-3ea5f9848c45">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EE86CA2-C85A-4EF6-90EA-7116FF9CC4A2}">
  <ds:schemaRefs>
    <ds:schemaRef ds:uri="http://schemas.microsoft.com/office/2006/metadata/properties"/>
    <ds:schemaRef ds:uri="http://schemas.microsoft.com/office/infopath/2007/PartnerControls"/>
    <ds:schemaRef ds:uri="ec260bf2-05ba-4601-a6ad-3ea5f9848c45"/>
    <ds:schemaRef ds:uri="b48ea157-8502-4949-aea5-037a9b3be03f"/>
  </ds:schemaRefs>
</ds:datastoreItem>
</file>

<file path=customXml/itemProps2.xml><?xml version="1.0" encoding="utf-8"?>
<ds:datastoreItem xmlns:ds="http://schemas.openxmlformats.org/officeDocument/2006/customXml" ds:itemID="{61F140B4-85E6-4AEB-A53D-0A826B40834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48ea157-8502-4949-aea5-037a9b3be03f"/>
    <ds:schemaRef ds:uri="ec260bf2-05ba-4601-a6ad-3ea5f9848c4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92CF112-A810-424C-A0B3-82D262E2761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3097</Words>
  <Application>Microsoft Office PowerPoint</Application>
  <PresentationFormat>Grand écran</PresentationFormat>
  <Paragraphs>286</Paragraphs>
  <Slides>24</Slides>
  <Notes>15</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24</vt:i4>
      </vt:variant>
    </vt:vector>
  </HeadingPairs>
  <TitlesOfParts>
    <vt:vector size="31" baseType="lpstr">
      <vt:lpstr>Calibri</vt:lpstr>
      <vt:lpstr>Arial</vt:lpstr>
      <vt:lpstr>Now Bold</vt:lpstr>
      <vt:lpstr>DM Sans Italics</vt:lpstr>
      <vt:lpstr>Segoe UI</vt:lpstr>
      <vt:lpstr>Wingdings</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Xavier Andrieux</dc:creator>
  <cp:lastModifiedBy>Philippe VERSAUD</cp:lastModifiedBy>
  <cp:revision>27</cp:revision>
  <dcterms:created xsi:type="dcterms:W3CDTF">2023-05-26T10:04:08Z</dcterms:created>
  <dcterms:modified xsi:type="dcterms:W3CDTF">2026-09-23T04:43:13Z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0x0101009B1781D109A066488735A00257DAB4A0</vt:lpwstr>
  </property>
</Properties>
</file>