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0" r:id="rId5"/>
    <p:sldMasterId id="2147483672" r:id="rId6"/>
  </p:sldMasterIdLst>
  <p:notesMasterIdLst>
    <p:notesMasterId r:id="rId23"/>
  </p:notesMasterIdLst>
  <p:sldIdLst>
    <p:sldId id="256" r:id="rId7"/>
    <p:sldId id="315" r:id="rId8"/>
    <p:sldId id="367" r:id="rId9"/>
    <p:sldId id="368" r:id="rId10"/>
    <p:sldId id="258" r:id="rId11"/>
    <p:sldId id="349" r:id="rId12"/>
    <p:sldId id="360" r:id="rId13"/>
    <p:sldId id="362" r:id="rId14"/>
    <p:sldId id="361" r:id="rId15"/>
    <p:sldId id="363" r:id="rId16"/>
    <p:sldId id="364" r:id="rId17"/>
    <p:sldId id="365" r:id="rId18"/>
    <p:sldId id="366" r:id="rId19"/>
    <p:sldId id="263" r:id="rId20"/>
    <p:sldId id="262" r:id="rId21"/>
    <p:sldId id="264" r:id="rId22"/>
  </p:sldIdLst>
  <p:sldSz cx="18288000" cy="10287000"/>
  <p:notesSz cx="6858000" cy="9144000"/>
  <p:embeddedFontLst>
    <p:embeddedFont>
      <p:font typeface="Century Gothic" panose="020B0502020202020204" pitchFamily="34" charset="0"/>
      <p:regular r:id="rId24"/>
      <p:bold r:id="rId25"/>
      <p:italic r:id="rId26"/>
      <p:boldItalic r:id="rId27"/>
    </p:embeddedFont>
    <p:embeddedFont>
      <p:font typeface="Now Bold" panose="020B0604020202020204" charset="0"/>
      <p:regular r:id="rId28"/>
      <p:bold r:id="rId29"/>
    </p:embeddedFont>
    <p:embeddedFont>
      <p:font typeface="Sansita" panose="020B0604020202020204" charset="0"/>
      <p:regular r:id="rId30"/>
      <p:bold r:id="rId31"/>
      <p:italic r:id="rId32"/>
      <p:boldItalic r:id="rId33"/>
    </p:embeddedFont>
    <p:embeddedFont>
      <p:font typeface="Wingdings 3" panose="05040102010807070707" pitchFamily="18" charset="2"/>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hF9h1PGZzMtUJgqI1jT2LFWN9Jw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67804B-1AB6-444E-A4ED-EE33135994CA}">
  <a:tblStyle styleId="{1F67804B-1AB6-444E-A4ED-EE33135994C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124" autoAdjust="0"/>
  </p:normalViewPr>
  <p:slideViewPr>
    <p:cSldViewPr snapToGrid="0">
      <p:cViewPr varScale="1">
        <p:scale>
          <a:sx n="59" d="100"/>
          <a:sy n="59" d="100"/>
        </p:scale>
        <p:origin x="470" y="-2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3.fntdata"/><Relationship Id="rId21" Type="http://schemas.openxmlformats.org/officeDocument/2006/relationships/slide" Target="slides/slide15.xml"/><Relationship Id="rId34" Type="http://schemas.openxmlformats.org/officeDocument/2006/relationships/font" Target="fonts/font1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2.fntdata"/><Relationship Id="rId33" Type="http://schemas.openxmlformats.org/officeDocument/2006/relationships/font" Target="fonts/font10.fntdata"/><Relationship Id="rId46" Type="http://customschemas.google.com/relationships/presentationmetadata" Target="metadata"/><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1.fntdata"/><Relationship Id="rId32" Type="http://schemas.openxmlformats.org/officeDocument/2006/relationships/font" Target="fonts/font9.fntdata"/><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font" Target="fonts/font5.fntdata"/><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4.fntdata"/><Relationship Id="rId30" Type="http://schemas.openxmlformats.org/officeDocument/2006/relationships/font" Target="fonts/font7.fntdata"/><Relationship Id="rId48" Type="http://schemas.openxmlformats.org/officeDocument/2006/relationships/viewProps" Target="viewProps.xml"/><Relationship Id="rId8" Type="http://schemas.openxmlformats.org/officeDocument/2006/relationships/slide" Target="slides/slide2.xml"/><Relationship Id="rId51" Type="http://schemas.microsoft.com/office/2016/11/relationships/changesInfo" Target="changesInfos/changesInfo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ippe VERSAUD" userId="967901b8-1308-410a-86b0-dc6cb7ddc55b" providerId="ADAL" clId="{FC9AC1C1-D6AE-4797-A586-1B7327255F0C}"/>
    <pc:docChg chg="undo custSel addSld delSld modSld sldOrd">
      <pc:chgData name="Philippe VERSAUD" userId="967901b8-1308-410a-86b0-dc6cb7ddc55b" providerId="ADAL" clId="{FC9AC1C1-D6AE-4797-A586-1B7327255F0C}" dt="2026-01-30T09:05:04.506" v="718" actId="20577"/>
      <pc:docMkLst>
        <pc:docMk/>
      </pc:docMkLst>
      <pc:sldChg chg="modSp mod">
        <pc:chgData name="Philippe VERSAUD" userId="967901b8-1308-410a-86b0-dc6cb7ddc55b" providerId="ADAL" clId="{FC9AC1C1-D6AE-4797-A586-1B7327255F0C}" dt="2026-01-27T14:05:08.326" v="310" actId="1076"/>
        <pc:sldMkLst>
          <pc:docMk/>
          <pc:sldMk cId="0" sldId="256"/>
        </pc:sldMkLst>
        <pc:spChg chg="mod">
          <ac:chgData name="Philippe VERSAUD" userId="967901b8-1308-410a-86b0-dc6cb7ddc55b" providerId="ADAL" clId="{FC9AC1C1-D6AE-4797-A586-1B7327255F0C}" dt="2026-01-27T06:44:42.838" v="25" actId="20577"/>
          <ac:spMkLst>
            <pc:docMk/>
            <pc:sldMk cId="0" sldId="256"/>
            <ac:spMk id="89" creationId="{00000000-0000-0000-0000-000000000000}"/>
          </ac:spMkLst>
        </pc:spChg>
        <pc:spChg chg="mod">
          <ac:chgData name="Philippe VERSAUD" userId="967901b8-1308-410a-86b0-dc6cb7ddc55b" providerId="ADAL" clId="{FC9AC1C1-D6AE-4797-A586-1B7327255F0C}" dt="2026-01-27T14:05:08.326" v="310" actId="1076"/>
          <ac:spMkLst>
            <pc:docMk/>
            <pc:sldMk cId="0" sldId="256"/>
            <ac:spMk id="92" creationId="{00000000-0000-0000-0000-000000000000}"/>
          </ac:spMkLst>
        </pc:spChg>
        <pc:picChg chg="mod">
          <ac:chgData name="Philippe VERSAUD" userId="967901b8-1308-410a-86b0-dc6cb7ddc55b" providerId="ADAL" clId="{FC9AC1C1-D6AE-4797-A586-1B7327255F0C}" dt="2026-01-27T06:48:43.116" v="27" actId="14100"/>
          <ac:picMkLst>
            <pc:docMk/>
            <pc:sldMk cId="0" sldId="256"/>
            <ac:picMk id="91" creationId="{00000000-0000-0000-0000-000000000000}"/>
          </ac:picMkLst>
        </pc:picChg>
      </pc:sldChg>
      <pc:sldChg chg="add">
        <pc:chgData name="Philippe VERSAUD" userId="967901b8-1308-410a-86b0-dc6cb7ddc55b" providerId="ADAL" clId="{FC9AC1C1-D6AE-4797-A586-1B7327255F0C}" dt="2026-01-27T15:04:43.198" v="528"/>
        <pc:sldMkLst>
          <pc:docMk/>
          <pc:sldMk cId="450005174" sldId="258"/>
        </pc:sldMkLst>
      </pc:sldChg>
      <pc:sldChg chg="add">
        <pc:chgData name="Philippe VERSAUD" userId="967901b8-1308-410a-86b0-dc6cb7ddc55b" providerId="ADAL" clId="{FC9AC1C1-D6AE-4797-A586-1B7327255F0C}" dt="2026-01-27T15:02:48.787" v="520"/>
        <pc:sldMkLst>
          <pc:docMk/>
          <pc:sldMk cId="220034833" sldId="262"/>
        </pc:sldMkLst>
      </pc:sldChg>
      <pc:sldChg chg="add del ord">
        <pc:chgData name="Philippe VERSAUD" userId="967901b8-1308-410a-86b0-dc6cb7ddc55b" providerId="ADAL" clId="{FC9AC1C1-D6AE-4797-A586-1B7327255F0C}" dt="2026-01-27T15:03:08.845" v="524" actId="47"/>
        <pc:sldMkLst>
          <pc:docMk/>
          <pc:sldMk cId="773909416" sldId="263"/>
        </pc:sldMkLst>
      </pc:sldChg>
      <pc:sldChg chg="add ord">
        <pc:chgData name="Philippe VERSAUD" userId="967901b8-1308-410a-86b0-dc6cb7ddc55b" providerId="ADAL" clId="{FC9AC1C1-D6AE-4797-A586-1B7327255F0C}" dt="2026-01-27T15:03:28.201" v="527"/>
        <pc:sldMkLst>
          <pc:docMk/>
          <pc:sldMk cId="147437595" sldId="264"/>
        </pc:sldMkLst>
      </pc:sldChg>
      <pc:sldChg chg="addSp delSp modSp mod ord">
        <pc:chgData name="Philippe VERSAUD" userId="967901b8-1308-410a-86b0-dc6cb7ddc55b" providerId="ADAL" clId="{FC9AC1C1-D6AE-4797-A586-1B7327255F0C}" dt="2026-01-27T14:06:05.277" v="315" actId="20578"/>
        <pc:sldMkLst>
          <pc:docMk/>
          <pc:sldMk cId="3367400589" sldId="315"/>
        </pc:sldMkLst>
        <pc:spChg chg="mod">
          <ac:chgData name="Philippe VERSAUD" userId="967901b8-1308-410a-86b0-dc6cb7ddc55b" providerId="ADAL" clId="{FC9AC1C1-D6AE-4797-A586-1B7327255F0C}" dt="2026-01-27T14:06:05.277" v="315" actId="20578"/>
          <ac:spMkLst>
            <pc:docMk/>
            <pc:sldMk cId="3367400589" sldId="315"/>
            <ac:spMk id="11" creationId="{791D7E6A-FD59-FDAD-9312-0D46FD396B5E}"/>
          </ac:spMkLst>
        </pc:spChg>
        <pc:picChg chg="add mod">
          <ac:chgData name="Philippe VERSAUD" userId="967901b8-1308-410a-86b0-dc6cb7ddc55b" providerId="ADAL" clId="{FC9AC1C1-D6AE-4797-A586-1B7327255F0C}" dt="2026-01-27T13:47:39.403" v="144" actId="1076"/>
          <ac:picMkLst>
            <pc:docMk/>
            <pc:sldMk cId="3367400589" sldId="315"/>
            <ac:picMk id="3" creationId="{9DC32C0F-9075-63F1-E32B-DBEEE7A85073}"/>
          </ac:picMkLst>
        </pc:picChg>
        <pc:picChg chg="mod">
          <ac:chgData name="Philippe VERSAUD" userId="967901b8-1308-410a-86b0-dc6cb7ddc55b" providerId="ADAL" clId="{FC9AC1C1-D6AE-4797-A586-1B7327255F0C}" dt="2026-01-27T13:47:33.099" v="142" actId="1076"/>
          <ac:picMkLst>
            <pc:docMk/>
            <pc:sldMk cId="3367400589" sldId="315"/>
            <ac:picMk id="19" creationId="{1656E686-4009-BF28-0485-A2A552F978F8}"/>
          </ac:picMkLst>
        </pc:picChg>
      </pc:sldChg>
      <pc:sldChg chg="addSp delSp modSp mod ord">
        <pc:chgData name="Philippe VERSAUD" userId="967901b8-1308-410a-86b0-dc6cb7ddc55b" providerId="ADAL" clId="{FC9AC1C1-D6AE-4797-A586-1B7327255F0C}" dt="2026-01-27T14:08:23.658" v="327" actId="207"/>
        <pc:sldMkLst>
          <pc:docMk/>
          <pc:sldMk cId="4209064468" sldId="349"/>
        </pc:sldMkLst>
        <pc:spChg chg="mod">
          <ac:chgData name="Philippe VERSAUD" userId="967901b8-1308-410a-86b0-dc6cb7ddc55b" providerId="ADAL" clId="{FC9AC1C1-D6AE-4797-A586-1B7327255F0C}" dt="2026-01-27T14:08:15.538" v="326" actId="207"/>
          <ac:spMkLst>
            <pc:docMk/>
            <pc:sldMk cId="4209064468" sldId="349"/>
            <ac:spMk id="11" creationId="{5E9E2980-032C-40D4-7046-A6313657F4CF}"/>
          </ac:spMkLst>
        </pc:spChg>
        <pc:spChg chg="mod">
          <ac:chgData name="Philippe VERSAUD" userId="967901b8-1308-410a-86b0-dc6cb7ddc55b" providerId="ADAL" clId="{FC9AC1C1-D6AE-4797-A586-1B7327255F0C}" dt="2026-01-27T13:46:12.756" v="136" actId="207"/>
          <ac:spMkLst>
            <pc:docMk/>
            <pc:sldMk cId="4209064468" sldId="349"/>
            <ac:spMk id="17" creationId="{8C0D6B28-3D72-2B97-8028-DA9A21153FE2}"/>
          </ac:spMkLst>
        </pc:spChg>
        <pc:spChg chg="add mod">
          <ac:chgData name="Philippe VERSAUD" userId="967901b8-1308-410a-86b0-dc6cb7ddc55b" providerId="ADAL" clId="{FC9AC1C1-D6AE-4797-A586-1B7327255F0C}" dt="2026-01-27T13:45:40.021" v="132" actId="255"/>
          <ac:spMkLst>
            <pc:docMk/>
            <pc:sldMk cId="4209064468" sldId="349"/>
            <ac:spMk id="18" creationId="{51A8A519-8E9F-0E13-EF65-8E0C84856574}"/>
          </ac:spMkLst>
        </pc:spChg>
        <pc:spChg chg="mod">
          <ac:chgData name="Philippe VERSAUD" userId="967901b8-1308-410a-86b0-dc6cb7ddc55b" providerId="ADAL" clId="{FC9AC1C1-D6AE-4797-A586-1B7327255F0C}" dt="2026-01-27T09:57:30.308" v="83" actId="20577"/>
          <ac:spMkLst>
            <pc:docMk/>
            <pc:sldMk cId="4209064468" sldId="349"/>
            <ac:spMk id="20" creationId="{594DA574-939A-18FA-9A43-D1EB2C04AD07}"/>
          </ac:spMkLst>
        </pc:spChg>
        <pc:spChg chg="mod">
          <ac:chgData name="Philippe VERSAUD" userId="967901b8-1308-410a-86b0-dc6cb7ddc55b" providerId="ADAL" clId="{FC9AC1C1-D6AE-4797-A586-1B7327255F0C}" dt="2026-01-27T14:08:23.658" v="327" actId="207"/>
          <ac:spMkLst>
            <pc:docMk/>
            <pc:sldMk cId="4209064468" sldId="349"/>
            <ac:spMk id="22" creationId="{76F8FFB9-D4DE-5B36-4BEB-68855514BBBA}"/>
          </ac:spMkLst>
        </pc:spChg>
        <pc:grpChg chg="mod">
          <ac:chgData name="Philippe VERSAUD" userId="967901b8-1308-410a-86b0-dc6cb7ddc55b" providerId="ADAL" clId="{FC9AC1C1-D6AE-4797-A586-1B7327255F0C}" dt="2026-01-27T13:43:27.097" v="120" actId="1076"/>
          <ac:grpSpMkLst>
            <pc:docMk/>
            <pc:sldMk cId="4209064468" sldId="349"/>
            <ac:grpSpMk id="2" creationId="{236A107D-061E-E8E4-F5AB-55032511841A}"/>
          </ac:grpSpMkLst>
        </pc:grpChg>
        <pc:grpChg chg="mod">
          <ac:chgData name="Philippe VERSAUD" userId="967901b8-1308-410a-86b0-dc6cb7ddc55b" providerId="ADAL" clId="{FC9AC1C1-D6AE-4797-A586-1B7327255F0C}" dt="2026-01-27T13:43:39.018" v="122" actId="1076"/>
          <ac:grpSpMkLst>
            <pc:docMk/>
            <pc:sldMk cId="4209064468" sldId="349"/>
            <ac:grpSpMk id="5" creationId="{7CE49D0D-A53A-C9F7-2A63-832CF5D0ADA0}"/>
          </ac:grpSpMkLst>
        </pc:grpChg>
        <pc:grpChg chg="mod">
          <ac:chgData name="Philippe VERSAUD" userId="967901b8-1308-410a-86b0-dc6cb7ddc55b" providerId="ADAL" clId="{FC9AC1C1-D6AE-4797-A586-1B7327255F0C}" dt="2026-01-27T13:43:23.066" v="119" actId="1076"/>
          <ac:grpSpMkLst>
            <pc:docMk/>
            <pc:sldMk cId="4209064468" sldId="349"/>
            <ac:grpSpMk id="31" creationId="{AD713505-D363-37DD-65A9-0EC2F0036FB4}"/>
          </ac:grpSpMkLst>
        </pc:grpChg>
        <pc:picChg chg="add mod">
          <ac:chgData name="Philippe VERSAUD" userId="967901b8-1308-410a-86b0-dc6cb7ddc55b" providerId="ADAL" clId="{FC9AC1C1-D6AE-4797-A586-1B7327255F0C}" dt="2026-01-27T06:51:57.355" v="58" actId="14100"/>
          <ac:picMkLst>
            <pc:docMk/>
            <pc:sldMk cId="4209064468" sldId="349"/>
            <ac:picMk id="8" creationId="{BBED709B-7A51-AEF4-7F2F-6738E819FD24}"/>
          </ac:picMkLst>
        </pc:picChg>
      </pc:sldChg>
      <pc:sldChg chg="delSp modSp add mod">
        <pc:chgData name="Philippe VERSAUD" userId="967901b8-1308-410a-86b0-dc6cb7ddc55b" providerId="ADAL" clId="{FC9AC1C1-D6AE-4797-A586-1B7327255F0C}" dt="2026-01-27T14:08:30.062" v="328" actId="1076"/>
        <pc:sldMkLst>
          <pc:docMk/>
          <pc:sldMk cId="772245905" sldId="360"/>
        </pc:sldMkLst>
        <pc:spChg chg="mod">
          <ac:chgData name="Philippe VERSAUD" userId="967901b8-1308-410a-86b0-dc6cb7ddc55b" providerId="ADAL" clId="{FC9AC1C1-D6AE-4797-A586-1B7327255F0C}" dt="2026-01-27T14:07:47.762" v="323" actId="207"/>
          <ac:spMkLst>
            <pc:docMk/>
            <pc:sldMk cId="772245905" sldId="360"/>
            <ac:spMk id="11" creationId="{C0631621-3A33-39EE-AFE9-13FB88B778CF}"/>
          </ac:spMkLst>
        </pc:spChg>
        <pc:spChg chg="mod">
          <ac:chgData name="Philippe VERSAUD" userId="967901b8-1308-410a-86b0-dc6cb7ddc55b" providerId="ADAL" clId="{FC9AC1C1-D6AE-4797-A586-1B7327255F0C}" dt="2026-01-27T14:07:03.924" v="317" actId="1076"/>
          <ac:spMkLst>
            <pc:docMk/>
            <pc:sldMk cId="772245905" sldId="360"/>
            <ac:spMk id="17" creationId="{12633B9D-9A8F-E458-544E-D42182F0E588}"/>
          </ac:spMkLst>
        </pc:spChg>
        <pc:spChg chg="mod">
          <ac:chgData name="Philippe VERSAUD" userId="967901b8-1308-410a-86b0-dc6cb7ddc55b" providerId="ADAL" clId="{FC9AC1C1-D6AE-4797-A586-1B7327255F0C}" dt="2026-01-27T14:08:30.062" v="328" actId="1076"/>
          <ac:spMkLst>
            <pc:docMk/>
            <pc:sldMk cId="772245905" sldId="360"/>
            <ac:spMk id="22" creationId="{A6E4CE92-D7B3-AB8F-59D2-626F92846095}"/>
          </ac:spMkLst>
        </pc:spChg>
        <pc:spChg chg="mod">
          <ac:chgData name="Philippe VERSAUD" userId="967901b8-1308-410a-86b0-dc6cb7ddc55b" providerId="ADAL" clId="{FC9AC1C1-D6AE-4797-A586-1B7327255F0C}" dt="2026-01-27T14:07:10.755" v="318" actId="1076"/>
          <ac:spMkLst>
            <pc:docMk/>
            <pc:sldMk cId="772245905" sldId="360"/>
            <ac:spMk id="32" creationId="{DFF6DAC2-D9F2-B707-FDE1-13B08FF19FB0}"/>
          </ac:spMkLst>
        </pc:spChg>
        <pc:grpChg chg="mod">
          <ac:chgData name="Philippe VERSAUD" userId="967901b8-1308-410a-86b0-dc6cb7ddc55b" providerId="ADAL" clId="{FC9AC1C1-D6AE-4797-A586-1B7327255F0C}" dt="2026-01-27T14:07:15.795" v="319" actId="1076"/>
          <ac:grpSpMkLst>
            <pc:docMk/>
            <pc:sldMk cId="772245905" sldId="360"/>
            <ac:grpSpMk id="2" creationId="{FFB65DD3-276B-DC13-7A3B-390AE813CBA9}"/>
          </ac:grpSpMkLst>
        </pc:grpChg>
        <pc:grpChg chg="mod">
          <ac:chgData name="Philippe VERSAUD" userId="967901b8-1308-410a-86b0-dc6cb7ddc55b" providerId="ADAL" clId="{FC9AC1C1-D6AE-4797-A586-1B7327255F0C}" dt="2026-01-27T13:54:07.796" v="177" actId="1076"/>
          <ac:grpSpMkLst>
            <pc:docMk/>
            <pc:sldMk cId="772245905" sldId="360"/>
            <ac:grpSpMk id="31" creationId="{25616D08-1B24-0F39-3DFD-C65EDEE9E380}"/>
          </ac:grpSpMkLst>
        </pc:grpChg>
      </pc:sldChg>
      <pc:sldChg chg="addSp delSp modSp add mod">
        <pc:chgData name="Philippe VERSAUD" userId="967901b8-1308-410a-86b0-dc6cb7ddc55b" providerId="ADAL" clId="{FC9AC1C1-D6AE-4797-A586-1B7327255F0C}" dt="2026-01-27T14:43:05.476" v="331" actId="207"/>
        <pc:sldMkLst>
          <pc:docMk/>
          <pc:sldMk cId="3450615053" sldId="361"/>
        </pc:sldMkLst>
        <pc:spChg chg="mod">
          <ac:chgData name="Philippe VERSAUD" userId="967901b8-1308-410a-86b0-dc6cb7ddc55b" providerId="ADAL" clId="{FC9AC1C1-D6AE-4797-A586-1B7327255F0C}" dt="2026-01-27T14:43:05.476" v="331" actId="207"/>
          <ac:spMkLst>
            <pc:docMk/>
            <pc:sldMk cId="3450615053" sldId="361"/>
            <ac:spMk id="11" creationId="{F4846A02-FE3D-FC31-843D-47877F9BD284}"/>
          </ac:spMkLst>
        </pc:spChg>
        <pc:spChg chg="mod">
          <ac:chgData name="Philippe VERSAUD" userId="967901b8-1308-410a-86b0-dc6cb7ddc55b" providerId="ADAL" clId="{FC9AC1C1-D6AE-4797-A586-1B7327255F0C}" dt="2026-01-27T14:02:11.046" v="299" actId="1076"/>
          <ac:spMkLst>
            <pc:docMk/>
            <pc:sldMk cId="3450615053" sldId="361"/>
            <ac:spMk id="17" creationId="{8807B085-C703-06D5-D41C-876B7FDDE546}"/>
          </ac:spMkLst>
        </pc:spChg>
        <pc:spChg chg="mod">
          <ac:chgData name="Philippe VERSAUD" userId="967901b8-1308-410a-86b0-dc6cb7ddc55b" providerId="ADAL" clId="{FC9AC1C1-D6AE-4797-A586-1B7327255F0C}" dt="2026-01-27T14:42:52.702" v="330" actId="207"/>
          <ac:spMkLst>
            <pc:docMk/>
            <pc:sldMk cId="3450615053" sldId="361"/>
            <ac:spMk id="22" creationId="{D76071D3-8514-5DBD-DC6E-D7212054BE2D}"/>
          </ac:spMkLst>
        </pc:spChg>
        <pc:spChg chg="topLvl">
          <ac:chgData name="Philippe VERSAUD" userId="967901b8-1308-410a-86b0-dc6cb7ddc55b" providerId="ADAL" clId="{FC9AC1C1-D6AE-4797-A586-1B7327255F0C}" dt="2026-01-27T14:00:35.009" v="285" actId="478"/>
          <ac:spMkLst>
            <pc:docMk/>
            <pc:sldMk cId="3450615053" sldId="361"/>
            <ac:spMk id="33" creationId="{59BA6406-E92A-8BAF-CE09-DF41E92A6139}"/>
          </ac:spMkLst>
        </pc:spChg>
        <pc:picChg chg="add mod">
          <ac:chgData name="Philippe VERSAUD" userId="967901b8-1308-410a-86b0-dc6cb7ddc55b" providerId="ADAL" clId="{FC9AC1C1-D6AE-4797-A586-1B7327255F0C}" dt="2026-01-27T14:02:01.434" v="298" actId="1076"/>
          <ac:picMkLst>
            <pc:docMk/>
            <pc:sldMk cId="3450615053" sldId="361"/>
            <ac:picMk id="5" creationId="{44B9C228-BE0A-3FD1-E833-91F06D582AA2}"/>
          </ac:picMkLst>
        </pc:picChg>
        <pc:picChg chg="mod">
          <ac:chgData name="Philippe VERSAUD" userId="967901b8-1308-410a-86b0-dc6cb7ddc55b" providerId="ADAL" clId="{FC9AC1C1-D6AE-4797-A586-1B7327255F0C}" dt="2026-01-27T13:58:34.006" v="271" actId="14100"/>
          <ac:picMkLst>
            <pc:docMk/>
            <pc:sldMk cId="3450615053" sldId="361"/>
            <ac:picMk id="8" creationId="{9DFF4C51-E623-2EE7-367A-71BD0703BDA0}"/>
          </ac:picMkLst>
        </pc:picChg>
        <pc:picChg chg="mod">
          <ac:chgData name="Philippe VERSAUD" userId="967901b8-1308-410a-86b0-dc6cb7ddc55b" providerId="ADAL" clId="{FC9AC1C1-D6AE-4797-A586-1B7327255F0C}" dt="2026-01-27T13:58:31.232" v="270" actId="14100"/>
          <ac:picMkLst>
            <pc:docMk/>
            <pc:sldMk cId="3450615053" sldId="361"/>
            <ac:picMk id="19" creationId="{02232EB5-07D4-BFC4-C43C-A0A22C99CBE8}"/>
          </ac:picMkLst>
        </pc:picChg>
      </pc:sldChg>
      <pc:sldChg chg="addSp delSp modSp add mod ord">
        <pc:chgData name="Philippe VERSAUD" userId="967901b8-1308-410a-86b0-dc6cb7ddc55b" providerId="ADAL" clId="{FC9AC1C1-D6AE-4797-A586-1B7327255F0C}" dt="2026-01-27T14:08:41.801" v="329" actId="207"/>
        <pc:sldMkLst>
          <pc:docMk/>
          <pc:sldMk cId="1787304356" sldId="362"/>
        </pc:sldMkLst>
        <pc:spChg chg="mod">
          <ac:chgData name="Philippe VERSAUD" userId="967901b8-1308-410a-86b0-dc6cb7ddc55b" providerId="ADAL" clId="{FC9AC1C1-D6AE-4797-A586-1B7327255F0C}" dt="2026-01-27T14:08:41.801" v="329" actId="207"/>
          <ac:spMkLst>
            <pc:docMk/>
            <pc:sldMk cId="1787304356" sldId="362"/>
            <ac:spMk id="11" creationId="{B3CCE4CD-0127-F6A0-23B2-6FEA2CBB7BE6}"/>
          </ac:spMkLst>
        </pc:spChg>
        <pc:spChg chg="mod">
          <ac:chgData name="Philippe VERSAUD" userId="967901b8-1308-410a-86b0-dc6cb7ddc55b" providerId="ADAL" clId="{FC9AC1C1-D6AE-4797-A586-1B7327255F0C}" dt="2026-01-27T13:56:56.167" v="258" actId="1076"/>
          <ac:spMkLst>
            <pc:docMk/>
            <pc:sldMk cId="1787304356" sldId="362"/>
            <ac:spMk id="17" creationId="{A320E6B1-24FD-30F6-2174-98F8819EC84F}"/>
          </ac:spMkLst>
        </pc:spChg>
        <pc:spChg chg="mod">
          <ac:chgData name="Philippe VERSAUD" userId="967901b8-1308-410a-86b0-dc6cb7ddc55b" providerId="ADAL" clId="{FC9AC1C1-D6AE-4797-A586-1B7327255F0C}" dt="2026-01-27T14:07:30.354" v="322" actId="207"/>
          <ac:spMkLst>
            <pc:docMk/>
            <pc:sldMk cId="1787304356" sldId="362"/>
            <ac:spMk id="22" creationId="{1526133C-783A-E100-FE60-82DA08554E3E}"/>
          </ac:spMkLst>
        </pc:spChg>
        <pc:picChg chg="add mod">
          <ac:chgData name="Philippe VERSAUD" userId="967901b8-1308-410a-86b0-dc6cb7ddc55b" providerId="ADAL" clId="{FC9AC1C1-D6AE-4797-A586-1B7327255F0C}" dt="2026-01-27T13:57:17.533" v="261" actId="14100"/>
          <ac:picMkLst>
            <pc:docMk/>
            <pc:sldMk cId="1787304356" sldId="362"/>
            <ac:picMk id="5" creationId="{88AB2D31-6F1C-3DF9-2997-2AEFC2387EA2}"/>
          </ac:picMkLst>
        </pc:picChg>
      </pc:sldChg>
      <pc:sldChg chg="modSp add del mod ord">
        <pc:chgData name="Philippe VERSAUD" userId="967901b8-1308-410a-86b0-dc6cb7ddc55b" providerId="ADAL" clId="{FC9AC1C1-D6AE-4797-A586-1B7327255F0C}" dt="2026-01-27T14:52:41.411" v="450" actId="1076"/>
        <pc:sldMkLst>
          <pc:docMk/>
          <pc:sldMk cId="2763946466" sldId="363"/>
        </pc:sldMkLst>
        <pc:spChg chg="mod">
          <ac:chgData name="Philippe VERSAUD" userId="967901b8-1308-410a-86b0-dc6cb7ddc55b" providerId="ADAL" clId="{FC9AC1C1-D6AE-4797-A586-1B7327255F0C}" dt="2026-01-27T14:45:17.929" v="335" actId="207"/>
          <ac:spMkLst>
            <pc:docMk/>
            <pc:sldMk cId="2763946466" sldId="363"/>
            <ac:spMk id="11" creationId="{5E0BC3D2-2EAF-1714-4B98-57568C1296F3}"/>
          </ac:spMkLst>
        </pc:spChg>
        <pc:spChg chg="mod">
          <ac:chgData name="Philippe VERSAUD" userId="967901b8-1308-410a-86b0-dc6cb7ddc55b" providerId="ADAL" clId="{FC9AC1C1-D6AE-4797-A586-1B7327255F0C}" dt="2026-01-27T14:46:48.965" v="356" actId="20577"/>
          <ac:spMkLst>
            <pc:docMk/>
            <pc:sldMk cId="2763946466" sldId="363"/>
            <ac:spMk id="17" creationId="{C838EE88-50B4-9545-6F88-E49317571BA5}"/>
          </ac:spMkLst>
        </pc:spChg>
        <pc:spChg chg="mod">
          <ac:chgData name="Philippe VERSAUD" userId="967901b8-1308-410a-86b0-dc6cb7ddc55b" providerId="ADAL" clId="{FC9AC1C1-D6AE-4797-A586-1B7327255F0C}" dt="2026-01-27T14:45:07.516" v="334" actId="207"/>
          <ac:spMkLst>
            <pc:docMk/>
            <pc:sldMk cId="2763946466" sldId="363"/>
            <ac:spMk id="22" creationId="{207AC2F9-C425-E751-9DDC-260218D18237}"/>
          </ac:spMkLst>
        </pc:spChg>
        <pc:picChg chg="mod">
          <ac:chgData name="Philippe VERSAUD" userId="967901b8-1308-410a-86b0-dc6cb7ddc55b" providerId="ADAL" clId="{FC9AC1C1-D6AE-4797-A586-1B7327255F0C}" dt="2026-01-27T14:52:41.411" v="450" actId="1076"/>
          <ac:picMkLst>
            <pc:docMk/>
            <pc:sldMk cId="2763946466" sldId="363"/>
            <ac:picMk id="5" creationId="{5A0356EC-109F-5191-15E4-469A2FFB3081}"/>
          </ac:picMkLst>
        </pc:picChg>
        <pc:picChg chg="mod">
          <ac:chgData name="Philippe VERSAUD" userId="967901b8-1308-410a-86b0-dc6cb7ddc55b" providerId="ADAL" clId="{FC9AC1C1-D6AE-4797-A586-1B7327255F0C}" dt="2026-01-27T14:45:26.358" v="336" actId="14100"/>
          <ac:picMkLst>
            <pc:docMk/>
            <pc:sldMk cId="2763946466" sldId="363"/>
            <ac:picMk id="8" creationId="{377737A1-D38E-07F0-84D9-1C2AA62652D2}"/>
          </ac:picMkLst>
        </pc:picChg>
        <pc:picChg chg="mod">
          <ac:chgData name="Philippe VERSAUD" userId="967901b8-1308-410a-86b0-dc6cb7ddc55b" providerId="ADAL" clId="{FC9AC1C1-D6AE-4797-A586-1B7327255F0C}" dt="2026-01-27T14:45:34.993" v="338" actId="1076"/>
          <ac:picMkLst>
            <pc:docMk/>
            <pc:sldMk cId="2763946466" sldId="363"/>
            <ac:picMk id="19" creationId="{DC74CC47-06C8-128C-AE0B-5F73B1A1D310}"/>
          </ac:picMkLst>
        </pc:picChg>
      </pc:sldChg>
      <pc:sldChg chg="modSp add mod ord">
        <pc:chgData name="Philippe VERSAUD" userId="967901b8-1308-410a-86b0-dc6cb7ddc55b" providerId="ADAL" clId="{FC9AC1C1-D6AE-4797-A586-1B7327255F0C}" dt="2026-01-27T14:52:31.127" v="449" actId="14100"/>
        <pc:sldMkLst>
          <pc:docMk/>
          <pc:sldMk cId="1042779299" sldId="364"/>
        </pc:sldMkLst>
        <pc:spChg chg="mod">
          <ac:chgData name="Philippe VERSAUD" userId="967901b8-1308-410a-86b0-dc6cb7ddc55b" providerId="ADAL" clId="{FC9AC1C1-D6AE-4797-A586-1B7327255F0C}" dt="2026-01-27T14:52:13.032" v="445" actId="207"/>
          <ac:spMkLst>
            <pc:docMk/>
            <pc:sldMk cId="1042779299" sldId="364"/>
            <ac:spMk id="17" creationId="{C3D8909D-96E0-C7D2-7C38-0F5CFDF24E4E}"/>
          </ac:spMkLst>
        </pc:spChg>
        <pc:spChg chg="mod">
          <ac:chgData name="Philippe VERSAUD" userId="967901b8-1308-410a-86b0-dc6cb7ddc55b" providerId="ADAL" clId="{FC9AC1C1-D6AE-4797-A586-1B7327255F0C}" dt="2026-01-27T14:51:20.867" v="439" actId="313"/>
          <ac:spMkLst>
            <pc:docMk/>
            <pc:sldMk cId="1042779299" sldId="364"/>
            <ac:spMk id="22" creationId="{A0C56E50-65FA-755B-71C6-1B7FD48F1CB3}"/>
          </ac:spMkLst>
        </pc:spChg>
        <pc:picChg chg="mod">
          <ac:chgData name="Philippe VERSAUD" userId="967901b8-1308-410a-86b0-dc6cb7ddc55b" providerId="ADAL" clId="{FC9AC1C1-D6AE-4797-A586-1B7327255F0C}" dt="2026-01-27T14:52:22.324" v="447" actId="1076"/>
          <ac:picMkLst>
            <pc:docMk/>
            <pc:sldMk cId="1042779299" sldId="364"/>
            <ac:picMk id="5" creationId="{E610490B-E0E6-42E0-61AB-97AE8F801690}"/>
          </ac:picMkLst>
        </pc:picChg>
        <pc:picChg chg="mod">
          <ac:chgData name="Philippe VERSAUD" userId="967901b8-1308-410a-86b0-dc6cb7ddc55b" providerId="ADAL" clId="{FC9AC1C1-D6AE-4797-A586-1B7327255F0C}" dt="2026-01-27T14:52:26.878" v="448" actId="14100"/>
          <ac:picMkLst>
            <pc:docMk/>
            <pc:sldMk cId="1042779299" sldId="364"/>
            <ac:picMk id="8" creationId="{EAE18794-67C8-36E8-4AF9-FA526523C009}"/>
          </ac:picMkLst>
        </pc:picChg>
        <pc:picChg chg="mod">
          <ac:chgData name="Philippe VERSAUD" userId="967901b8-1308-410a-86b0-dc6cb7ddc55b" providerId="ADAL" clId="{FC9AC1C1-D6AE-4797-A586-1B7327255F0C}" dt="2026-01-27T14:52:31.127" v="449" actId="14100"/>
          <ac:picMkLst>
            <pc:docMk/>
            <pc:sldMk cId="1042779299" sldId="364"/>
            <ac:picMk id="19" creationId="{C952AA82-6F42-18AE-5907-32E575AEF4E8}"/>
          </ac:picMkLst>
        </pc:picChg>
      </pc:sldChg>
      <pc:sldChg chg="delSp modSp add mod">
        <pc:chgData name="Philippe VERSAUD" userId="967901b8-1308-410a-86b0-dc6cb7ddc55b" providerId="ADAL" clId="{FC9AC1C1-D6AE-4797-A586-1B7327255F0C}" dt="2026-01-27T15:01:30.598" v="517" actId="20577"/>
        <pc:sldMkLst>
          <pc:docMk/>
          <pc:sldMk cId="1823526328" sldId="365"/>
        </pc:sldMkLst>
        <pc:spChg chg="mod">
          <ac:chgData name="Philippe VERSAUD" userId="967901b8-1308-410a-86b0-dc6cb7ddc55b" providerId="ADAL" clId="{FC9AC1C1-D6AE-4797-A586-1B7327255F0C}" dt="2026-01-27T15:01:30.598" v="517" actId="20577"/>
          <ac:spMkLst>
            <pc:docMk/>
            <pc:sldMk cId="1823526328" sldId="365"/>
            <ac:spMk id="17" creationId="{51DCC0C8-9805-CF49-EDF0-CAFCBE5CC748}"/>
          </ac:spMkLst>
        </pc:spChg>
        <pc:spChg chg="mod">
          <ac:chgData name="Philippe VERSAUD" userId="967901b8-1308-410a-86b0-dc6cb7ddc55b" providerId="ADAL" clId="{FC9AC1C1-D6AE-4797-A586-1B7327255F0C}" dt="2026-01-27T14:54:36.524" v="462" actId="1076"/>
          <ac:spMkLst>
            <pc:docMk/>
            <pc:sldMk cId="1823526328" sldId="365"/>
            <ac:spMk id="22" creationId="{3D83DF4B-288C-151C-FBD6-1A61269A5FE8}"/>
          </ac:spMkLst>
        </pc:spChg>
        <pc:picChg chg="mod">
          <ac:chgData name="Philippe VERSAUD" userId="967901b8-1308-410a-86b0-dc6cb7ddc55b" providerId="ADAL" clId="{FC9AC1C1-D6AE-4797-A586-1B7327255F0C}" dt="2026-01-27T14:54:44.825" v="464" actId="14100"/>
          <ac:picMkLst>
            <pc:docMk/>
            <pc:sldMk cId="1823526328" sldId="365"/>
            <ac:picMk id="8" creationId="{7F15F5F3-8617-B56F-25DA-39C82973C2CF}"/>
          </ac:picMkLst>
        </pc:picChg>
        <pc:picChg chg="mod">
          <ac:chgData name="Philippe VERSAUD" userId="967901b8-1308-410a-86b0-dc6cb7ddc55b" providerId="ADAL" clId="{FC9AC1C1-D6AE-4797-A586-1B7327255F0C}" dt="2026-01-27T14:54:40.891" v="463" actId="14100"/>
          <ac:picMkLst>
            <pc:docMk/>
            <pc:sldMk cId="1823526328" sldId="365"/>
            <ac:picMk id="19" creationId="{6BEEEB09-7080-D210-B263-1E5A783FECD5}"/>
          </ac:picMkLst>
        </pc:picChg>
      </pc:sldChg>
      <pc:sldChg chg="addSp modSp add mod">
        <pc:chgData name="Philippe VERSAUD" userId="967901b8-1308-410a-86b0-dc6cb7ddc55b" providerId="ADAL" clId="{FC9AC1C1-D6AE-4797-A586-1B7327255F0C}" dt="2026-01-30T09:05:04.506" v="718" actId="20577"/>
        <pc:sldMkLst>
          <pc:docMk/>
          <pc:sldMk cId="128215250" sldId="366"/>
        </pc:sldMkLst>
        <pc:spChg chg="mod">
          <ac:chgData name="Philippe VERSAUD" userId="967901b8-1308-410a-86b0-dc6cb7ddc55b" providerId="ADAL" clId="{FC9AC1C1-D6AE-4797-A586-1B7327255F0C}" dt="2026-01-30T09:05:04.506" v="718" actId="20577"/>
          <ac:spMkLst>
            <pc:docMk/>
            <pc:sldMk cId="128215250" sldId="366"/>
            <ac:spMk id="17" creationId="{471CC785-DB51-9D72-1366-E9CB45837EC0}"/>
          </ac:spMkLst>
        </pc:spChg>
      </pc:sldChg>
      <pc:sldChg chg="addSp delSp modSp add mod ord">
        <pc:chgData name="Philippe VERSAUD" userId="967901b8-1308-410a-86b0-dc6cb7ddc55b" providerId="ADAL" clId="{FC9AC1C1-D6AE-4797-A586-1B7327255F0C}" dt="2026-01-27T15:10:42.225" v="656" actId="478"/>
        <pc:sldMkLst>
          <pc:docMk/>
          <pc:sldMk cId="1614011590" sldId="367"/>
        </pc:sldMkLst>
        <pc:spChg chg="mod">
          <ac:chgData name="Philippe VERSAUD" userId="967901b8-1308-410a-86b0-dc6cb7ddc55b" providerId="ADAL" clId="{FC9AC1C1-D6AE-4797-A586-1B7327255F0C}" dt="2026-01-27T15:08:24.960" v="552" actId="20577"/>
          <ac:spMkLst>
            <pc:docMk/>
            <pc:sldMk cId="1614011590" sldId="367"/>
            <ac:spMk id="11" creationId="{23CA6CFB-E2D6-CC57-18D1-8F7BF5E211D0}"/>
          </ac:spMkLst>
        </pc:spChg>
        <pc:spChg chg="mod">
          <ac:chgData name="Philippe VERSAUD" userId="967901b8-1308-410a-86b0-dc6cb7ddc55b" providerId="ADAL" clId="{FC9AC1C1-D6AE-4797-A586-1B7327255F0C}" dt="2026-01-27T15:07:49.663" v="535" actId="14100"/>
          <ac:spMkLst>
            <pc:docMk/>
            <pc:sldMk cId="1614011590" sldId="367"/>
            <ac:spMk id="17" creationId="{D0953850-D89F-1ACD-31B0-10328FFDF103}"/>
          </ac:spMkLst>
        </pc:spChg>
        <pc:spChg chg="mod">
          <ac:chgData name="Philippe VERSAUD" userId="967901b8-1308-410a-86b0-dc6cb7ddc55b" providerId="ADAL" clId="{FC9AC1C1-D6AE-4797-A586-1B7327255F0C}" dt="2026-01-27T15:08:39.878" v="579" actId="20577"/>
          <ac:spMkLst>
            <pc:docMk/>
            <pc:sldMk cId="1614011590" sldId="367"/>
            <ac:spMk id="22" creationId="{49DB6728-BED2-4F0C-CAAA-8F16373FA670}"/>
          </ac:spMkLst>
        </pc:spChg>
        <pc:picChg chg="mod">
          <ac:chgData name="Philippe VERSAUD" userId="967901b8-1308-410a-86b0-dc6cb7ddc55b" providerId="ADAL" clId="{FC9AC1C1-D6AE-4797-A586-1B7327255F0C}" dt="2026-01-27T15:07:54.101" v="536" actId="1076"/>
          <ac:picMkLst>
            <pc:docMk/>
            <pc:sldMk cId="1614011590" sldId="367"/>
            <ac:picMk id="5" creationId="{1EC12CFE-B5F9-13CC-3478-17488D62378C}"/>
          </ac:picMkLst>
        </pc:picChg>
      </pc:sldChg>
      <pc:sldChg chg="delSp modSp add mod">
        <pc:chgData name="Philippe VERSAUD" userId="967901b8-1308-410a-86b0-dc6cb7ddc55b" providerId="ADAL" clId="{FC9AC1C1-D6AE-4797-A586-1B7327255F0C}" dt="2026-01-27T15:10:34.299" v="655"/>
        <pc:sldMkLst>
          <pc:docMk/>
          <pc:sldMk cId="2606650935" sldId="368"/>
        </pc:sldMkLst>
        <pc:spChg chg="mod">
          <ac:chgData name="Philippe VERSAUD" userId="967901b8-1308-410a-86b0-dc6cb7ddc55b" providerId="ADAL" clId="{FC9AC1C1-D6AE-4797-A586-1B7327255F0C}" dt="2026-01-27T15:10:31.248" v="653" actId="20577"/>
          <ac:spMkLst>
            <pc:docMk/>
            <pc:sldMk cId="2606650935" sldId="368"/>
            <ac:spMk id="17" creationId="{A75DAD7C-7135-FE8B-0566-4649188F228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450583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9"/>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809810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557268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324514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408308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1/30/2026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927088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1/30/2026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697478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473006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7308074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69883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528930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952417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026318" y="1028699"/>
            <a:ext cx="12001500" cy="4457702"/>
          </a:xfrm>
        </p:spPr>
        <p:txBody>
          <a:bodyPr anchor="b">
            <a:normAutofit/>
          </a:bodyPr>
          <a:lstStyle>
            <a:lvl1pPr algn="l">
              <a:defRPr sz="7200">
                <a:effectLst/>
              </a:defRPr>
            </a:lvl1pPr>
          </a:lstStyle>
          <a:p>
            <a:r>
              <a:rPr lang="fr-FR"/>
              <a:t>Cliquez et modifiez le titre</a:t>
            </a:r>
            <a:endParaRPr lang="en-US" dirty="0"/>
          </a:p>
        </p:txBody>
      </p:sp>
      <p:sp>
        <p:nvSpPr>
          <p:cNvPr id="3" name="Subtitle 2"/>
          <p:cNvSpPr>
            <a:spLocks noGrp="1"/>
          </p:cNvSpPr>
          <p:nvPr>
            <p:ph type="subTitle" idx="1"/>
          </p:nvPr>
        </p:nvSpPr>
        <p:spPr>
          <a:xfrm>
            <a:off x="1026318" y="5765801"/>
            <a:ext cx="9601200" cy="2921000"/>
          </a:xfrm>
        </p:spPr>
        <p:txBody>
          <a:bodyPr anchor="t">
            <a:normAutofit/>
          </a:bodyPr>
          <a:lstStyle>
            <a:lvl1pPr marL="0" indent="0" algn="l">
              <a:buNone/>
              <a:defRPr sz="3150">
                <a:solidFill>
                  <a:schemeClr val="bg2">
                    <a:lumMod val="7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flipH="1">
            <a:off x="12342018" y="12701"/>
            <a:ext cx="5715000" cy="5715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9162256" y="137318"/>
            <a:ext cx="9120983" cy="9120983"/>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10853738" y="342900"/>
            <a:ext cx="7429500" cy="74295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11003756" y="48418"/>
            <a:ext cx="7279484" cy="7279484"/>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11768140" y="914402"/>
            <a:ext cx="6515099" cy="65150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4666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0777395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026317" y="3009900"/>
            <a:ext cx="12801602" cy="3422400"/>
          </a:xfrm>
        </p:spPr>
        <p:txBody>
          <a:bodyPr anchor="b">
            <a:normAutofit/>
          </a:bodyPr>
          <a:lstStyle>
            <a:lvl1pPr algn="l">
              <a:defRPr sz="5400" b="0" cap="all"/>
            </a:lvl1pPr>
          </a:lstStyle>
          <a:p>
            <a:r>
              <a:rPr lang="fr-FR"/>
              <a:t>Cliquez et modifiez le titre</a:t>
            </a:r>
            <a:endParaRPr lang="en-US" dirty="0"/>
          </a:p>
        </p:txBody>
      </p:sp>
      <p:sp>
        <p:nvSpPr>
          <p:cNvPr id="3" name="Text Placeholder 2"/>
          <p:cNvSpPr>
            <a:spLocks noGrp="1"/>
          </p:cNvSpPr>
          <p:nvPr>
            <p:ph type="body" idx="1"/>
          </p:nvPr>
        </p:nvSpPr>
        <p:spPr>
          <a:xfrm>
            <a:off x="1026320" y="6743700"/>
            <a:ext cx="12801600" cy="2247900"/>
          </a:xfrm>
        </p:spPr>
        <p:txBody>
          <a:bodyPr anchor="t">
            <a:normAutofit/>
          </a:bodyPr>
          <a:lstStyle>
            <a:lvl1pPr marL="0" indent="0" algn="l">
              <a:buNone/>
              <a:defRPr sz="27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5695510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sz="half" idx="1"/>
          </p:nvPr>
        </p:nvSpPr>
        <p:spPr>
          <a:xfrm>
            <a:off x="1026317" y="1028701"/>
            <a:ext cx="7406483" cy="5422901"/>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8712200" y="1028702"/>
            <a:ext cx="7401719" cy="5422899"/>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1/30/2026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5246660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Cliquez et modifiez le titre</a:t>
            </a:r>
            <a:endParaRPr lang="en-US" dirty="0"/>
          </a:p>
        </p:txBody>
      </p:sp>
      <p:sp>
        <p:nvSpPr>
          <p:cNvPr id="3" name="Text Placeholder 2"/>
          <p:cNvSpPr>
            <a:spLocks noGrp="1"/>
          </p:cNvSpPr>
          <p:nvPr>
            <p:ph type="body" idx="1"/>
          </p:nvPr>
        </p:nvSpPr>
        <p:spPr>
          <a:xfrm>
            <a:off x="1458121" y="1028700"/>
            <a:ext cx="6974681" cy="864393"/>
          </a:xfrm>
        </p:spPr>
        <p:txBody>
          <a:bodyPr anchor="b">
            <a:noAutofit/>
          </a:bodyPr>
          <a:lstStyle>
            <a:lvl1pPr marL="0" indent="0">
              <a:buNone/>
              <a:defRPr sz="42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fr-FR"/>
              <a:t>Cliquez pour modifier les styles du texte du masque</a:t>
            </a:r>
          </a:p>
        </p:txBody>
      </p:sp>
      <p:sp>
        <p:nvSpPr>
          <p:cNvPr id="4" name="Content Placeholder 3"/>
          <p:cNvSpPr>
            <a:spLocks noGrp="1"/>
          </p:cNvSpPr>
          <p:nvPr>
            <p:ph sz="half" idx="2"/>
          </p:nvPr>
        </p:nvSpPr>
        <p:spPr>
          <a:xfrm>
            <a:off x="1026317" y="1905794"/>
            <a:ext cx="7406483" cy="4545807"/>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9118599" y="1028700"/>
            <a:ext cx="6997701" cy="864393"/>
          </a:xfrm>
        </p:spPr>
        <p:txBody>
          <a:bodyPr anchor="b">
            <a:noAutofit/>
          </a:bodyPr>
          <a:lstStyle>
            <a:lvl1pPr marL="0" indent="0">
              <a:buNone/>
              <a:defRPr sz="42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fr-FR"/>
              <a:t>Cliquez pour modifier les styles du texte du masque</a:t>
            </a:r>
          </a:p>
        </p:txBody>
      </p:sp>
      <p:sp>
        <p:nvSpPr>
          <p:cNvPr id="6" name="Content Placeholder 5"/>
          <p:cNvSpPr>
            <a:spLocks noGrp="1"/>
          </p:cNvSpPr>
          <p:nvPr>
            <p:ph sz="quarter" idx="4"/>
          </p:nvPr>
        </p:nvSpPr>
        <p:spPr>
          <a:xfrm>
            <a:off x="8709818" y="1893093"/>
            <a:ext cx="7393782" cy="4545807"/>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1/30/2026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41146336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1/30/2026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0760768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1/30/2026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346749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627518" y="1028700"/>
            <a:ext cx="5486400" cy="2057400"/>
          </a:xfrm>
        </p:spPr>
        <p:txBody>
          <a:bodyPr anchor="b">
            <a:normAutofit/>
          </a:bodyPr>
          <a:lstStyle>
            <a:lvl1pPr algn="l">
              <a:defRPr sz="3600" b="0"/>
            </a:lvl1pPr>
          </a:lstStyle>
          <a:p>
            <a:r>
              <a:rPr lang="fr-FR"/>
              <a:t>Cliquez et modifiez le titre</a:t>
            </a:r>
            <a:endParaRPr lang="en-US" dirty="0"/>
          </a:p>
        </p:txBody>
      </p:sp>
      <p:sp>
        <p:nvSpPr>
          <p:cNvPr id="3" name="Content Placeholder 2"/>
          <p:cNvSpPr>
            <a:spLocks noGrp="1"/>
          </p:cNvSpPr>
          <p:nvPr>
            <p:ph idx="1"/>
          </p:nvPr>
        </p:nvSpPr>
        <p:spPr>
          <a:xfrm>
            <a:off x="1026318" y="1028700"/>
            <a:ext cx="8915402" cy="79629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627518" y="3314699"/>
            <a:ext cx="5486400" cy="3136901"/>
          </a:xfrm>
        </p:spPr>
        <p:txBody>
          <a:bodyPr anchor="t">
            <a:normAutofit/>
          </a:bodyPr>
          <a:lstStyle>
            <a:lvl1pPr marL="0" indent="0">
              <a:buNone/>
              <a:defRPr sz="24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1/30/2026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044120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084218" y="2171700"/>
            <a:ext cx="9029700" cy="1714500"/>
          </a:xfrm>
        </p:spPr>
        <p:txBody>
          <a:bodyPr anchor="b">
            <a:normAutofit/>
          </a:bodyPr>
          <a:lstStyle>
            <a:lvl1pPr algn="l">
              <a:defRPr sz="4200" b="0"/>
            </a:lvl1pPr>
          </a:lstStyle>
          <a:p>
            <a:r>
              <a:rPr lang="fr-FR"/>
              <a:t>Cliquez et modifiez le titre</a:t>
            </a:r>
            <a:endParaRPr lang="en-US" dirty="0"/>
          </a:p>
        </p:txBody>
      </p:sp>
      <p:sp>
        <p:nvSpPr>
          <p:cNvPr id="14" name="Picture Placeholder 2"/>
          <p:cNvSpPr>
            <a:spLocks noGrp="1" noChangeAspect="1"/>
          </p:cNvSpPr>
          <p:nvPr>
            <p:ph type="pic" idx="1"/>
          </p:nvPr>
        </p:nvSpPr>
        <p:spPr>
          <a:xfrm>
            <a:off x="1483518" y="1371600"/>
            <a:ext cx="4921461" cy="6858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7084218" y="4165600"/>
            <a:ext cx="9032082" cy="3073400"/>
          </a:xfrm>
        </p:spPr>
        <p:txBody>
          <a:bodyPr anchor="t">
            <a:normAutofit/>
          </a:bodyPr>
          <a:lstStyle>
            <a:lvl1pPr marL="0" indent="0">
              <a:buNone/>
              <a:defRPr sz="27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1/30/2026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863813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17" name="Picture Placeholder 2"/>
          <p:cNvSpPr>
            <a:spLocks noGrp="1" noChangeAspect="1"/>
          </p:cNvSpPr>
          <p:nvPr>
            <p:ph type="pic" idx="13"/>
          </p:nvPr>
        </p:nvSpPr>
        <p:spPr>
          <a:xfrm>
            <a:off x="1028700" y="800100"/>
            <a:ext cx="16228218" cy="46863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fr-FR"/>
              <a:t>Faire glisser l'image vers l'espace réservé ou cliquer sur l'icône pour l'ajouter</a:t>
            </a:r>
            <a:endParaRPr lang="en-US" dirty="0"/>
          </a:p>
        </p:txBody>
      </p:sp>
      <p:sp>
        <p:nvSpPr>
          <p:cNvPr id="16" name="Text Placeholder 9"/>
          <p:cNvSpPr>
            <a:spLocks noGrp="1"/>
          </p:cNvSpPr>
          <p:nvPr>
            <p:ph type="body" sz="quarter" idx="14"/>
          </p:nvPr>
        </p:nvSpPr>
        <p:spPr>
          <a:xfrm>
            <a:off x="1371603" y="5765801"/>
            <a:ext cx="12456315" cy="685800"/>
          </a:xfrm>
        </p:spPr>
        <p:txBody>
          <a:bodyPr anchor="t">
            <a:normAutofit/>
          </a:bodyPr>
          <a:lstStyle>
            <a:lvl1pPr marL="0" indent="0">
              <a:buFontTx/>
              <a:buNone/>
              <a:defRPr sz="2400"/>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B61BEF0D-F0BB-DE4B-95CE-6DB70DBA9567}" type="datetimeFigureOut">
              <a:rPr lang="en-US" dirty="0"/>
              <a:pPr/>
              <a:t>1/30/2026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8593679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026320" y="1028700"/>
            <a:ext cx="15087600" cy="4114800"/>
          </a:xfrm>
        </p:spPr>
        <p:txBody>
          <a:bodyPr anchor="ctr">
            <a:normAutofit/>
          </a:bodyPr>
          <a:lstStyle>
            <a:lvl1pPr algn="l">
              <a:defRPr sz="4800" b="0" cap="all"/>
            </a:lvl1pPr>
          </a:lstStyle>
          <a:p>
            <a:r>
              <a:rPr lang="fr-FR"/>
              <a:t>Cliquez et modifiez le titre</a:t>
            </a:r>
            <a:endParaRPr lang="en-US" dirty="0"/>
          </a:p>
        </p:txBody>
      </p:sp>
      <p:sp>
        <p:nvSpPr>
          <p:cNvPr id="3" name="Text Placeholder 2"/>
          <p:cNvSpPr>
            <a:spLocks noGrp="1"/>
          </p:cNvSpPr>
          <p:nvPr>
            <p:ph type="body" idx="1"/>
          </p:nvPr>
        </p:nvSpPr>
        <p:spPr>
          <a:xfrm>
            <a:off x="1026318" y="6172200"/>
            <a:ext cx="12803982" cy="2819400"/>
          </a:xfrm>
        </p:spPr>
        <p:txBody>
          <a:bodyPr anchor="ctr">
            <a:normAutofit/>
          </a:bodyPr>
          <a:lstStyle>
            <a:lvl1pPr marL="0" indent="0" algn="l">
              <a:buNone/>
              <a:defRPr sz="30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3784748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12117" y="1028700"/>
            <a:ext cx="13716002" cy="4114800"/>
          </a:xfrm>
        </p:spPr>
        <p:txBody>
          <a:bodyPr anchor="ctr">
            <a:normAutofit/>
          </a:bodyPr>
          <a:lstStyle>
            <a:lvl1pPr algn="l">
              <a:defRPr sz="4800" b="0" cap="all">
                <a:solidFill>
                  <a:schemeClr val="tx1"/>
                </a:solidFill>
              </a:defRPr>
            </a:lvl1pPr>
          </a:lstStyle>
          <a:p>
            <a:r>
              <a:rPr lang="fr-FR"/>
              <a:t>Cliquez et modifiez le titre</a:t>
            </a:r>
            <a:endParaRPr lang="en-US" dirty="0"/>
          </a:p>
        </p:txBody>
      </p:sp>
      <p:sp>
        <p:nvSpPr>
          <p:cNvPr id="10" name="Text Placeholder 9"/>
          <p:cNvSpPr>
            <a:spLocks noGrp="1"/>
          </p:cNvSpPr>
          <p:nvPr>
            <p:ph type="body" sz="quarter" idx="13"/>
          </p:nvPr>
        </p:nvSpPr>
        <p:spPr>
          <a:xfrm>
            <a:off x="2169318" y="5143500"/>
            <a:ext cx="12801600" cy="571500"/>
          </a:xfrm>
        </p:spPr>
        <p:txBody>
          <a:bodyPr anchor="ctr"/>
          <a:lstStyle>
            <a:lvl1pPr marL="0" indent="0">
              <a:buFontTx/>
              <a:buNone/>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026320" y="6451601"/>
            <a:ext cx="12801600" cy="2527298"/>
          </a:xfrm>
        </p:spPr>
        <p:txBody>
          <a:bodyPr anchor="ctr">
            <a:normAutofit/>
          </a:bodyPr>
          <a:lstStyle>
            <a:lvl1pPr marL="0" indent="0" algn="l">
              <a:buNone/>
              <a:defRPr sz="30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797718" y="1218333"/>
            <a:ext cx="914400" cy="877164"/>
          </a:xfrm>
          <a:prstGeom prst="rect">
            <a:avLst/>
          </a:prstGeom>
        </p:spPr>
        <p:txBody>
          <a:bodyPr vert="horz" lIns="137160" tIns="68580" rIns="137160" bIns="68580" rtlCol="0" anchor="ctr">
            <a:noAutofit/>
          </a:bodyPr>
          <a:lstStyle/>
          <a:p>
            <a:pPr lvl="0"/>
            <a:r>
              <a:rPr lang="en-US" sz="12000" dirty="0">
                <a:solidFill>
                  <a:schemeClr val="tx1"/>
                </a:solidFill>
                <a:effectLst/>
              </a:rPr>
              <a:t>“</a:t>
            </a:r>
          </a:p>
        </p:txBody>
      </p:sp>
      <p:sp>
        <p:nvSpPr>
          <p:cNvPr id="15" name="TextBox 14"/>
          <p:cNvSpPr txBox="1"/>
          <p:nvPr/>
        </p:nvSpPr>
        <p:spPr>
          <a:xfrm>
            <a:off x="15428118" y="4152902"/>
            <a:ext cx="914400" cy="877164"/>
          </a:xfrm>
          <a:prstGeom prst="rect">
            <a:avLst/>
          </a:prstGeom>
        </p:spPr>
        <p:txBody>
          <a:bodyPr vert="horz" lIns="137160" tIns="68580" rIns="137160" bIns="68580" rtlCol="0" anchor="ctr">
            <a:noAutofit/>
          </a:bodyPr>
          <a:lstStyle/>
          <a:p>
            <a:pPr lvl="0" algn="r"/>
            <a:r>
              <a:rPr lang="en-US" sz="12000" dirty="0">
                <a:solidFill>
                  <a:schemeClr val="tx1"/>
                </a:solidFill>
                <a:effectLst/>
              </a:rPr>
              <a:t>”</a:t>
            </a:r>
          </a:p>
        </p:txBody>
      </p:sp>
    </p:spTree>
    <p:extLst>
      <p:ext uri="{BB962C8B-B14F-4D97-AF65-F5344CB8AC3E}">
        <p14:creationId xmlns:p14="http://schemas.microsoft.com/office/powerpoint/2010/main" val="2804053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026318" y="5143500"/>
            <a:ext cx="12801600" cy="2546100"/>
          </a:xfrm>
        </p:spPr>
        <p:txBody>
          <a:bodyPr anchor="b">
            <a:normAutofit/>
          </a:bodyPr>
          <a:lstStyle>
            <a:lvl1pPr algn="l">
              <a:defRPr sz="4800" b="0" cap="all"/>
            </a:lvl1pPr>
          </a:lstStyle>
          <a:p>
            <a:r>
              <a:rPr lang="fr-FR"/>
              <a:t>Cliquez et modifiez le titre</a:t>
            </a:r>
            <a:endParaRPr lang="en-US" dirty="0"/>
          </a:p>
        </p:txBody>
      </p:sp>
      <p:sp>
        <p:nvSpPr>
          <p:cNvPr id="3" name="Text Placeholder 2"/>
          <p:cNvSpPr>
            <a:spLocks noGrp="1"/>
          </p:cNvSpPr>
          <p:nvPr>
            <p:ph type="body" idx="1"/>
          </p:nvPr>
        </p:nvSpPr>
        <p:spPr>
          <a:xfrm>
            <a:off x="1026317" y="7699472"/>
            <a:ext cx="12803985" cy="1290600"/>
          </a:xfrm>
        </p:spPr>
        <p:txBody>
          <a:bodyPr anchor="t">
            <a:normAutofit/>
          </a:bodyPr>
          <a:lstStyle>
            <a:lvl1pPr marL="0" indent="0" algn="l">
              <a:buNone/>
              <a:defRPr sz="30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634629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712120" y="1028700"/>
            <a:ext cx="13716000" cy="4114800"/>
          </a:xfrm>
        </p:spPr>
        <p:txBody>
          <a:bodyPr anchor="ctr">
            <a:normAutofit/>
          </a:bodyPr>
          <a:lstStyle>
            <a:lvl1pPr algn="l">
              <a:defRPr sz="4800" b="0" cap="all">
                <a:solidFill>
                  <a:schemeClr val="tx1"/>
                </a:solidFill>
              </a:defRPr>
            </a:lvl1pPr>
          </a:lstStyle>
          <a:p>
            <a:r>
              <a:rPr lang="fr-FR"/>
              <a:t>Cliquez et modifiez le titre</a:t>
            </a:r>
            <a:endParaRPr lang="en-US" dirty="0"/>
          </a:p>
        </p:txBody>
      </p:sp>
      <p:sp>
        <p:nvSpPr>
          <p:cNvPr id="10" name="Text Placeholder 9"/>
          <p:cNvSpPr>
            <a:spLocks noGrp="1"/>
          </p:cNvSpPr>
          <p:nvPr>
            <p:ph type="body" sz="quarter" idx="13"/>
          </p:nvPr>
        </p:nvSpPr>
        <p:spPr>
          <a:xfrm>
            <a:off x="1026319" y="5892801"/>
            <a:ext cx="12801602" cy="1574799"/>
          </a:xfrm>
        </p:spPr>
        <p:txBody>
          <a:bodyPr vert="horz" lIns="91440" tIns="45720" rIns="91440" bIns="45720" rtlCol="0" anchor="b">
            <a:normAutofit/>
          </a:bodyPr>
          <a:lstStyle>
            <a:lvl1pPr>
              <a:buNone/>
              <a:defRPr lang="en-US" sz="36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1026317" y="7467600"/>
            <a:ext cx="12801602" cy="1524000"/>
          </a:xfrm>
        </p:spPr>
        <p:txBody>
          <a:bodyPr anchor="t">
            <a:normAutofit/>
          </a:bodyPr>
          <a:lstStyle>
            <a:lvl1pPr marL="0" indent="0" algn="l">
              <a:buNone/>
              <a:defRPr sz="27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1" name="TextBox 10"/>
          <p:cNvSpPr txBox="1"/>
          <p:nvPr/>
        </p:nvSpPr>
        <p:spPr>
          <a:xfrm>
            <a:off x="797718" y="1218333"/>
            <a:ext cx="914400" cy="877164"/>
          </a:xfrm>
          <a:prstGeom prst="rect">
            <a:avLst/>
          </a:prstGeom>
        </p:spPr>
        <p:txBody>
          <a:bodyPr vert="horz" lIns="137160" tIns="68580" rIns="137160" bIns="68580" rtlCol="0" anchor="ctr">
            <a:noAutofit/>
          </a:bodyPr>
          <a:lstStyle/>
          <a:p>
            <a:pPr lvl="0"/>
            <a:r>
              <a:rPr lang="en-US" sz="12000" dirty="0">
                <a:solidFill>
                  <a:schemeClr val="tx1"/>
                </a:solidFill>
                <a:effectLst/>
              </a:rPr>
              <a:t>“</a:t>
            </a:r>
          </a:p>
        </p:txBody>
      </p:sp>
      <p:sp>
        <p:nvSpPr>
          <p:cNvPr id="12" name="TextBox 11"/>
          <p:cNvSpPr txBox="1"/>
          <p:nvPr/>
        </p:nvSpPr>
        <p:spPr>
          <a:xfrm>
            <a:off x="15428118" y="4152902"/>
            <a:ext cx="914400" cy="877164"/>
          </a:xfrm>
          <a:prstGeom prst="rect">
            <a:avLst/>
          </a:prstGeom>
        </p:spPr>
        <p:txBody>
          <a:bodyPr vert="horz" lIns="137160" tIns="68580" rIns="137160" bIns="68580" rtlCol="0" anchor="ctr">
            <a:noAutofit/>
          </a:bodyPr>
          <a:lstStyle/>
          <a:p>
            <a:pPr lvl="0" algn="r"/>
            <a:r>
              <a:rPr lang="en-US" sz="12000" dirty="0">
                <a:solidFill>
                  <a:schemeClr val="tx1"/>
                </a:solidFill>
                <a:effectLst/>
              </a:rPr>
              <a:t>”</a:t>
            </a:r>
          </a:p>
        </p:txBody>
      </p:sp>
    </p:spTree>
    <p:extLst>
      <p:ext uri="{BB962C8B-B14F-4D97-AF65-F5344CB8AC3E}">
        <p14:creationId xmlns:p14="http://schemas.microsoft.com/office/powerpoint/2010/main" val="42061903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026320" y="1028700"/>
            <a:ext cx="15087600" cy="4114800"/>
          </a:xfrm>
        </p:spPr>
        <p:txBody>
          <a:bodyPr vert="horz" lIns="91440" tIns="45720" rIns="91440" bIns="45720" rtlCol="0" anchor="ctr">
            <a:normAutofit/>
          </a:bodyPr>
          <a:lstStyle>
            <a:lvl1pPr>
              <a:defRPr lang="en-US" b="0" dirty="0"/>
            </a:lvl1pPr>
          </a:lstStyle>
          <a:p>
            <a:pPr marL="0" lvl="0"/>
            <a:r>
              <a:rPr lang="fr-FR"/>
              <a:t>Cliquez et modifiez le titre</a:t>
            </a:r>
            <a:endParaRPr lang="en-US" dirty="0"/>
          </a:p>
        </p:txBody>
      </p:sp>
      <p:sp>
        <p:nvSpPr>
          <p:cNvPr id="10" name="Text Placeholder 9"/>
          <p:cNvSpPr>
            <a:spLocks noGrp="1"/>
          </p:cNvSpPr>
          <p:nvPr>
            <p:ph type="body" sz="quarter" idx="13"/>
          </p:nvPr>
        </p:nvSpPr>
        <p:spPr>
          <a:xfrm>
            <a:off x="1026318" y="5892801"/>
            <a:ext cx="12801600" cy="1257300"/>
          </a:xfrm>
        </p:spPr>
        <p:txBody>
          <a:bodyPr vert="horz" lIns="91440" tIns="45720" rIns="91440" bIns="45720" rtlCol="0" anchor="b">
            <a:normAutofit/>
          </a:bodyPr>
          <a:lstStyle>
            <a:lvl1pPr>
              <a:buNone/>
              <a:defRPr lang="en-US" sz="36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1026317" y="7150098"/>
            <a:ext cx="12801602" cy="1841501"/>
          </a:xfrm>
        </p:spPr>
        <p:txBody>
          <a:bodyPr anchor="t">
            <a:normAutofit/>
          </a:bodyPr>
          <a:lstStyle>
            <a:lvl1pPr marL="0" indent="0" algn="l">
              <a:buNone/>
              <a:defRPr sz="27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9460653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a:t>Cliquez et modifiez le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5581626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27818" y="1028700"/>
            <a:ext cx="3086100" cy="6858000"/>
          </a:xfrm>
        </p:spPr>
        <p:txBody>
          <a:bodyPr vert="eaVert"/>
          <a:lstStyle/>
          <a:p>
            <a:r>
              <a:rPr lang="fr-FR"/>
              <a:t>Cliquez et modifiez le titre</a:t>
            </a:r>
            <a:endParaRPr lang="en-US" dirty="0"/>
          </a:p>
        </p:txBody>
      </p:sp>
      <p:sp>
        <p:nvSpPr>
          <p:cNvPr id="3" name="Vertical Text Placeholder 2"/>
          <p:cNvSpPr>
            <a:spLocks noGrp="1"/>
          </p:cNvSpPr>
          <p:nvPr>
            <p:ph type="body" orient="vert" idx="1"/>
          </p:nvPr>
        </p:nvSpPr>
        <p:spPr>
          <a:xfrm>
            <a:off x="1028700" y="1028700"/>
            <a:ext cx="11734800" cy="79629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413005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1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1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1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1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1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7"/>
          <p:cNvSpPr>
            <a:spLocks noGrp="1"/>
          </p:cNvSpPr>
          <p:nvPr>
            <p:ph type="pic" idx="2"/>
          </p:nvPr>
        </p:nvSpPr>
        <p:spPr>
          <a:xfrm>
            <a:off x="1792288" y="612775"/>
            <a:ext cx="5486400" cy="4114800"/>
          </a:xfrm>
          <a:prstGeom prst="rect">
            <a:avLst/>
          </a:prstGeom>
          <a:noFill/>
          <a:ln>
            <a:noFill/>
          </a:ln>
        </p:spPr>
      </p:sp>
      <p:sp>
        <p:nvSpPr>
          <p:cNvPr id="64" name="Google Shape;64;p1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8"/>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extLst>
      <p:ext uri="{BB962C8B-B14F-4D97-AF65-F5344CB8AC3E}">
        <p14:creationId xmlns:p14="http://schemas.microsoft.com/office/powerpoint/2010/main" val="16390827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13810454" y="4445000"/>
            <a:ext cx="4472787" cy="4813301"/>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1026318" y="6730998"/>
            <a:ext cx="12801600" cy="2260601"/>
          </a:xfrm>
          <a:prstGeom prst="rect">
            <a:avLst/>
          </a:prstGeom>
          <a:effectLst/>
        </p:spPr>
        <p:txBody>
          <a:bodyPr vert="horz" lIns="91440" tIns="45720" rIns="91440" bIns="45720" rtlCol="0" anchor="ctr">
            <a:normAutofit/>
          </a:bodyPr>
          <a:lstStyle/>
          <a:p>
            <a:r>
              <a:rPr lang="fr-FR"/>
              <a:t>Cliquez et modifiez le titre</a:t>
            </a:r>
            <a:endParaRPr lang="en-US" dirty="0"/>
          </a:p>
        </p:txBody>
      </p:sp>
      <p:sp>
        <p:nvSpPr>
          <p:cNvPr id="3" name="Text Placeholder 2"/>
          <p:cNvSpPr>
            <a:spLocks noGrp="1"/>
          </p:cNvSpPr>
          <p:nvPr>
            <p:ph type="body" idx="1"/>
          </p:nvPr>
        </p:nvSpPr>
        <p:spPr>
          <a:xfrm>
            <a:off x="1026318" y="1028701"/>
            <a:ext cx="12801600" cy="5422901"/>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4856618" y="9258301"/>
            <a:ext cx="2400300" cy="547688"/>
          </a:xfrm>
          <a:prstGeom prst="rect">
            <a:avLst/>
          </a:prstGeom>
        </p:spPr>
        <p:txBody>
          <a:bodyPr vert="horz" lIns="91440" tIns="45720" rIns="91440" bIns="45720" rtlCol="0" anchor="t"/>
          <a:lstStyle>
            <a:lvl1pPr algn="r">
              <a:defRPr sz="1500" b="0" i="0">
                <a:solidFill>
                  <a:schemeClr val="bg2">
                    <a:lumMod val="50000"/>
                  </a:schemeClr>
                </a:solidFill>
                <a:effectLst/>
                <a:latin typeface="+mn-lt"/>
              </a:defRPr>
            </a:lvl1pPr>
          </a:lstStyle>
          <a:p>
            <a:fld id="{B61BEF0D-F0BB-DE4B-95CE-6DB70DBA9567}" type="datetimeFigureOut">
              <a:rPr lang="en-US" dirty="0"/>
              <a:pPr/>
              <a:t>1/30/2026</a:t>
            </a:fld>
            <a:endParaRPr lang="en-US" dirty="0"/>
          </a:p>
        </p:txBody>
      </p:sp>
      <p:sp>
        <p:nvSpPr>
          <p:cNvPr id="5" name="Footer Placeholder 4"/>
          <p:cNvSpPr>
            <a:spLocks noGrp="1"/>
          </p:cNvSpPr>
          <p:nvPr>
            <p:ph type="ftr" sz="quarter" idx="3"/>
          </p:nvPr>
        </p:nvSpPr>
        <p:spPr>
          <a:xfrm>
            <a:off x="1026318" y="9258301"/>
            <a:ext cx="11315700" cy="547688"/>
          </a:xfrm>
          <a:prstGeom prst="rect">
            <a:avLst/>
          </a:prstGeom>
        </p:spPr>
        <p:txBody>
          <a:bodyPr vert="horz" lIns="91440" tIns="45720" rIns="91440" bIns="45720" rtlCol="0" anchor="t"/>
          <a:lstStyle>
            <a:lvl1pPr algn="l">
              <a:defRPr sz="15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5544801" y="8367713"/>
            <a:ext cx="1713368" cy="1004888"/>
          </a:xfrm>
          <a:prstGeom prst="rect">
            <a:avLst/>
          </a:prstGeom>
        </p:spPr>
        <p:txBody>
          <a:bodyPr vert="horz" lIns="91440" tIns="45720" rIns="91440" bIns="45720" rtlCol="0" anchor="b"/>
          <a:lstStyle>
            <a:lvl1pPr algn="r">
              <a:defRPr sz="4800" b="0" i="0">
                <a:solidFill>
                  <a:schemeClr val="bg2">
                    <a:lumMod val="50000"/>
                  </a:schemeClr>
                </a:solidFill>
                <a:effectLst/>
                <a:latin typeface="+mn-lt"/>
              </a:defRPr>
            </a:lvl1p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5973107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685800" rtl="0" eaLnBrk="1" latinLnBrk="0" hangingPunct="1">
        <a:spcBef>
          <a:spcPct val="0"/>
        </a:spcBef>
        <a:buNone/>
        <a:defRPr sz="54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28625" indent="-428625" algn="l" defTabSz="685800" rtl="0" eaLnBrk="1" latinLnBrk="0" hangingPunct="1">
        <a:spcBef>
          <a:spcPct val="20000"/>
        </a:spcBef>
        <a:spcAft>
          <a:spcPts val="900"/>
        </a:spcAft>
        <a:buClr>
          <a:schemeClr val="tx1"/>
        </a:buClr>
        <a:buSzPct val="80000"/>
        <a:buFont typeface="Wingdings 3" panose="05040102010807070707" pitchFamily="18" charset="2"/>
        <a:buChar char=""/>
        <a:defRPr sz="3000" kern="1200" cap="none">
          <a:solidFill>
            <a:schemeClr val="bg2">
              <a:lumMod val="75000"/>
            </a:schemeClr>
          </a:solidFill>
          <a:effectLst/>
          <a:latin typeface="+mn-lt"/>
          <a:ea typeface="+mn-ea"/>
          <a:cs typeface="+mn-cs"/>
        </a:defRPr>
      </a:lvl1pPr>
      <a:lvl2pPr marL="1114425" indent="-428625" algn="l" defTabSz="685800" rtl="0" eaLnBrk="1" latinLnBrk="0" hangingPunct="1">
        <a:spcBef>
          <a:spcPct val="20000"/>
        </a:spcBef>
        <a:spcAft>
          <a:spcPts val="900"/>
        </a:spcAft>
        <a:buClr>
          <a:schemeClr val="tx1"/>
        </a:buClr>
        <a:buSzPct val="80000"/>
        <a:buFont typeface="Wingdings 3" panose="05040102010807070707" pitchFamily="18" charset="2"/>
        <a:buChar char=""/>
        <a:defRPr sz="2700" kern="1200" cap="none">
          <a:solidFill>
            <a:schemeClr val="bg2">
              <a:lumMod val="75000"/>
            </a:schemeClr>
          </a:solidFill>
          <a:effectLst/>
          <a:latin typeface="+mn-lt"/>
          <a:ea typeface="+mn-ea"/>
          <a:cs typeface="+mn-cs"/>
        </a:defRPr>
      </a:lvl2pPr>
      <a:lvl3pPr marL="1800225" indent="-428625" algn="l" defTabSz="685800" rtl="0" eaLnBrk="1" latinLnBrk="0" hangingPunct="1">
        <a:spcBef>
          <a:spcPct val="20000"/>
        </a:spcBef>
        <a:spcAft>
          <a:spcPts val="900"/>
        </a:spcAft>
        <a:buClr>
          <a:schemeClr val="tx1"/>
        </a:buClr>
        <a:buSzPct val="80000"/>
        <a:buFont typeface="Wingdings 3" panose="05040102010807070707" pitchFamily="18" charset="2"/>
        <a:buChar char=""/>
        <a:defRPr sz="2400" kern="1200" cap="none">
          <a:solidFill>
            <a:schemeClr val="bg2">
              <a:lumMod val="75000"/>
            </a:schemeClr>
          </a:solidFill>
          <a:effectLst/>
          <a:latin typeface="+mn-lt"/>
          <a:ea typeface="+mn-ea"/>
          <a:cs typeface="+mn-cs"/>
        </a:defRPr>
      </a:lvl3pPr>
      <a:lvl4pPr marL="2314575" indent="-257175"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4pPr>
      <a:lvl5pPr marL="3000375" indent="-257175"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5pPr>
      <a:lvl6pPr marL="3771900" indent="-342900"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6pPr>
      <a:lvl7pPr marL="4457700" indent="-342900"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7pPr>
      <a:lvl8pPr marL="5143500" indent="-342900"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8pPr>
      <a:lvl9pPr marL="5829300" indent="-342900"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drive.google.com/file/d/1s-EzMiUmye45Xa58-XPv5ST8eyT3jsdb/view?usp=drive_link" TargetMode="Externa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sv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7.xml"/><Relationship Id="rId6" Type="http://schemas.openxmlformats.org/officeDocument/2006/relationships/hyperlink" Target="mailto:sr-mayotte@unss.org" TargetMode="External"/><Relationship Id="rId5" Type="http://schemas.openxmlformats.org/officeDocument/2006/relationships/hyperlink" Target="mailto:paul.dekeerle@unss.org" TargetMode="External"/><Relationship Id="rId4" Type="http://schemas.openxmlformats.org/officeDocument/2006/relationships/hyperlink" Target="mailto:kaouther.elatti@unss.org" TargetMode="Externa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sv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7.xml"/><Relationship Id="rId6" Type="http://schemas.openxmlformats.org/officeDocument/2006/relationships/hyperlink" Target="mailto:sr-mayotte@unss.org" TargetMode="External"/><Relationship Id="rId5" Type="http://schemas.openxmlformats.org/officeDocument/2006/relationships/hyperlink" Target="mailto:paul.dekeerle@unss.org" TargetMode="External"/><Relationship Id="rId10" Type="http://schemas.openxmlformats.org/officeDocument/2006/relationships/image" Target="../media/image11.png"/><Relationship Id="rId4" Type="http://schemas.openxmlformats.org/officeDocument/2006/relationships/hyperlink" Target="mailto:kaouther.elatti@unss.org" TargetMode="Externa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opuss.unss.org/article/8927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rot="-10019003">
            <a:off x="10386860" y="-4346408"/>
            <a:ext cx="6566182" cy="6566182"/>
          </a:xfrm>
          <a:custGeom>
            <a:avLst/>
            <a:gdLst/>
            <a:ahLst/>
            <a:cxnLst/>
            <a:rect l="l" t="t" r="r" b="b"/>
            <a:pathLst>
              <a:path w="6566182" h="6566182" extrusionOk="0">
                <a:moveTo>
                  <a:pt x="0" y="0"/>
                </a:moveTo>
                <a:lnTo>
                  <a:pt x="6566183" y="0"/>
                </a:lnTo>
                <a:lnTo>
                  <a:pt x="6566183" y="6566182"/>
                </a:lnTo>
                <a:lnTo>
                  <a:pt x="0" y="656618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lang="fr-FR" sz="1800" b="0" i="0" u="none" strike="noStrike" cap="none" noProof="0" dirty="0">
              <a:solidFill>
                <a:schemeClr val="dk1"/>
              </a:solidFill>
              <a:latin typeface="Calibri"/>
              <a:ea typeface="Calibri"/>
              <a:cs typeface="Calibri"/>
              <a:sym typeface="Calibri"/>
            </a:endParaRPr>
          </a:p>
        </p:txBody>
      </p:sp>
      <p:grpSp>
        <p:nvGrpSpPr>
          <p:cNvPr id="85" name="Google Shape;85;p1"/>
          <p:cNvGrpSpPr/>
          <p:nvPr/>
        </p:nvGrpSpPr>
        <p:grpSpPr>
          <a:xfrm rot="756678">
            <a:off x="15084519" y="-230030"/>
            <a:ext cx="4828691" cy="12055732"/>
            <a:chOff x="0" y="-38100"/>
            <a:chExt cx="1271744" cy="3175147"/>
          </a:xfrm>
        </p:grpSpPr>
        <p:sp>
          <p:nvSpPr>
            <p:cNvPr id="86" name="Google Shape;86;p1"/>
            <p:cNvSpPr/>
            <p:nvPr/>
          </p:nvSpPr>
          <p:spPr>
            <a:xfrm>
              <a:off x="0" y="0"/>
              <a:ext cx="1271744" cy="3137047"/>
            </a:xfrm>
            <a:custGeom>
              <a:avLst/>
              <a:gdLst/>
              <a:ahLst/>
              <a:cxnLst/>
              <a:rect l="l" t="t" r="r" b="b"/>
              <a:pathLst>
                <a:path w="1271744" h="3137047" extrusionOk="0">
                  <a:moveTo>
                    <a:pt x="0" y="0"/>
                  </a:moveTo>
                  <a:lnTo>
                    <a:pt x="1271744" y="0"/>
                  </a:lnTo>
                  <a:lnTo>
                    <a:pt x="1271744" y="3137047"/>
                  </a:lnTo>
                  <a:lnTo>
                    <a:pt x="0" y="3137047"/>
                  </a:lnTo>
                  <a:close/>
                </a:path>
              </a:pathLst>
            </a:custGeom>
            <a:solidFill>
              <a:srgbClr val="E8491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lang="fr-FR" sz="1800" b="0" i="0" u="none" strike="noStrike" cap="none" noProof="0" dirty="0">
                <a:solidFill>
                  <a:schemeClr val="dk1"/>
                </a:solidFill>
                <a:latin typeface="Calibri"/>
                <a:ea typeface="Calibri"/>
                <a:cs typeface="Calibri"/>
                <a:sym typeface="Calibri"/>
              </a:endParaRPr>
            </a:p>
          </p:txBody>
        </p:sp>
        <p:sp>
          <p:nvSpPr>
            <p:cNvPr id="87" name="Google Shape;87;p1"/>
            <p:cNvSpPr txBox="1"/>
            <p:nvPr/>
          </p:nvSpPr>
          <p:spPr>
            <a:xfrm>
              <a:off x="0" y="-38100"/>
              <a:ext cx="1271744" cy="3175147"/>
            </a:xfrm>
            <a:prstGeom prst="rect">
              <a:avLst/>
            </a:prstGeom>
            <a:noFill/>
            <a:ln>
              <a:noFill/>
            </a:ln>
          </p:spPr>
          <p:txBody>
            <a:bodyPr spcFirstLastPara="1" wrap="square" lIns="50800" tIns="50800" rIns="50800" bIns="50800" anchor="ctr" anchorCtr="0">
              <a:noAutofit/>
            </a:bodyPr>
            <a:lstStyle/>
            <a:p>
              <a:pPr marL="0" marR="0" lvl="0" indent="0" algn="ctr" rtl="0">
                <a:lnSpc>
                  <a:spcPct val="144722"/>
                </a:lnSpc>
                <a:spcBef>
                  <a:spcPts val="0"/>
                </a:spcBef>
                <a:spcAft>
                  <a:spcPts val="0"/>
                </a:spcAft>
                <a:buClr>
                  <a:srgbClr val="000000"/>
                </a:buClr>
                <a:buSzPts val="1800"/>
                <a:buFont typeface="Arial"/>
                <a:buNone/>
              </a:pPr>
              <a:endParaRPr lang="fr-FR" sz="1800" b="0" i="0" u="none" strike="noStrike" cap="none" noProof="0" dirty="0">
                <a:solidFill>
                  <a:schemeClr val="dk1"/>
                </a:solidFill>
                <a:latin typeface="Calibri"/>
                <a:ea typeface="Calibri"/>
                <a:cs typeface="Calibri"/>
                <a:sym typeface="Calibri"/>
              </a:endParaRPr>
            </a:p>
          </p:txBody>
        </p:sp>
      </p:grpSp>
      <p:sp>
        <p:nvSpPr>
          <p:cNvPr id="88" name="Google Shape;88;p1"/>
          <p:cNvSpPr/>
          <p:nvPr/>
        </p:nvSpPr>
        <p:spPr>
          <a:xfrm rot="1313163">
            <a:off x="-8440558" y="7094374"/>
            <a:ext cx="13708044" cy="8100208"/>
          </a:xfrm>
          <a:custGeom>
            <a:avLst/>
            <a:gdLst/>
            <a:ahLst/>
            <a:cxnLst/>
            <a:rect l="l" t="t" r="r" b="b"/>
            <a:pathLst>
              <a:path w="13708044" h="8100208" extrusionOk="0">
                <a:moveTo>
                  <a:pt x="0" y="0"/>
                </a:moveTo>
                <a:lnTo>
                  <a:pt x="13708044" y="0"/>
                </a:lnTo>
                <a:lnTo>
                  <a:pt x="13708044" y="8100207"/>
                </a:lnTo>
                <a:lnTo>
                  <a:pt x="0" y="810020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lang="fr-FR" sz="1800" b="0" i="0" u="none" strike="noStrike" cap="none" noProof="0" dirty="0">
              <a:solidFill>
                <a:schemeClr val="dk1"/>
              </a:solidFill>
              <a:latin typeface="Calibri"/>
              <a:ea typeface="Calibri"/>
              <a:cs typeface="Calibri"/>
              <a:sym typeface="Calibri"/>
            </a:endParaRPr>
          </a:p>
        </p:txBody>
      </p:sp>
      <p:sp>
        <p:nvSpPr>
          <p:cNvPr id="89" name="Google Shape;89;p1"/>
          <p:cNvSpPr txBox="1"/>
          <p:nvPr/>
        </p:nvSpPr>
        <p:spPr>
          <a:xfrm>
            <a:off x="2310575" y="8271300"/>
            <a:ext cx="12151500" cy="2741584"/>
          </a:xfrm>
          <a:prstGeom prst="rect">
            <a:avLst/>
          </a:prstGeom>
          <a:noFill/>
          <a:ln>
            <a:noFill/>
          </a:ln>
        </p:spPr>
        <p:txBody>
          <a:bodyPr spcFirstLastPara="1" wrap="square" lIns="0" tIns="0" rIns="0" bIns="0" anchor="t" anchorCtr="0">
            <a:spAutoFit/>
          </a:bodyPr>
          <a:lstStyle/>
          <a:p>
            <a:pPr marL="0" lvl="0" indent="0" algn="l" rtl="0">
              <a:lnSpc>
                <a:spcPct val="123003"/>
              </a:lnSpc>
              <a:spcBef>
                <a:spcPts val="4800"/>
              </a:spcBef>
              <a:spcAft>
                <a:spcPts val="0"/>
              </a:spcAft>
              <a:buClr>
                <a:schemeClr val="dk1"/>
              </a:buClr>
              <a:buSzPts val="1100"/>
              <a:buFont typeface="Arial"/>
              <a:buNone/>
            </a:pPr>
            <a:r>
              <a:rPr lang="fr-FR" sz="4850" i="1" noProof="0" dirty="0">
                <a:solidFill>
                  <a:srgbClr val="E84910"/>
                </a:solidFill>
              </a:rPr>
              <a:t>29 janvier 2026- collège de </a:t>
            </a:r>
            <a:r>
              <a:rPr lang="fr-FR" sz="4850" i="1" noProof="0" dirty="0" err="1">
                <a:solidFill>
                  <a:srgbClr val="E84910"/>
                </a:solidFill>
              </a:rPr>
              <a:t>Passamainty</a:t>
            </a:r>
            <a:endParaRPr lang="fr-FR" sz="4850" i="1" noProof="0" dirty="0">
              <a:solidFill>
                <a:srgbClr val="E84910"/>
              </a:solidFill>
            </a:endParaRPr>
          </a:p>
          <a:p>
            <a:pPr marL="0" marR="0" lvl="0" indent="0" algn="l" rtl="0">
              <a:lnSpc>
                <a:spcPct val="123003"/>
              </a:lnSpc>
              <a:spcBef>
                <a:spcPts val="4800"/>
              </a:spcBef>
              <a:spcAft>
                <a:spcPts val="0"/>
              </a:spcAft>
              <a:buClr>
                <a:srgbClr val="000000"/>
              </a:buClr>
              <a:buSzPts val="3130"/>
              <a:buFont typeface="Arial"/>
              <a:buNone/>
            </a:pPr>
            <a:endParaRPr lang="fr-FR" sz="3130" noProof="0" dirty="0">
              <a:solidFill>
                <a:srgbClr val="E84910"/>
              </a:solidFill>
              <a:latin typeface="Sansita"/>
              <a:ea typeface="Sansita"/>
              <a:cs typeface="Sansita"/>
              <a:sym typeface="Sansita"/>
            </a:endParaRPr>
          </a:p>
        </p:txBody>
      </p:sp>
      <p:pic>
        <p:nvPicPr>
          <p:cNvPr id="90" name="Google Shape;90;p1" title="Capture d'écran 2025-04-23 102640.png"/>
          <p:cNvPicPr preferRelativeResize="0"/>
          <p:nvPr/>
        </p:nvPicPr>
        <p:blipFill>
          <a:blip r:embed="rId5">
            <a:alphaModFix/>
          </a:blip>
          <a:stretch>
            <a:fillRect/>
          </a:stretch>
        </p:blipFill>
        <p:spPr>
          <a:xfrm>
            <a:off x="10195875" y="2874863"/>
            <a:ext cx="8910189" cy="4735800"/>
          </a:xfrm>
          <a:prstGeom prst="rect">
            <a:avLst/>
          </a:prstGeom>
          <a:noFill/>
          <a:ln>
            <a:noFill/>
          </a:ln>
        </p:spPr>
      </p:pic>
      <p:pic>
        <p:nvPicPr>
          <p:cNvPr id="91" name="Google Shape;91;p1"/>
          <p:cNvPicPr preferRelativeResize="0"/>
          <p:nvPr/>
        </p:nvPicPr>
        <p:blipFill>
          <a:blip r:embed="rId6">
            <a:alphaModFix/>
          </a:blip>
          <a:srcRect/>
          <a:stretch/>
        </p:blipFill>
        <p:spPr>
          <a:xfrm>
            <a:off x="3184318" y="4283242"/>
            <a:ext cx="4588082" cy="2317909"/>
          </a:xfrm>
          <a:prstGeom prst="rect">
            <a:avLst/>
          </a:prstGeom>
          <a:noFill/>
          <a:ln>
            <a:noFill/>
          </a:ln>
        </p:spPr>
      </p:pic>
      <p:sp>
        <p:nvSpPr>
          <p:cNvPr id="92" name="Google Shape;92;p1"/>
          <p:cNvSpPr txBox="1"/>
          <p:nvPr/>
        </p:nvSpPr>
        <p:spPr>
          <a:xfrm>
            <a:off x="59981" y="587895"/>
            <a:ext cx="15509249" cy="316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FR" sz="9600" b="1" noProof="0" dirty="0">
                <a:solidFill>
                  <a:srgbClr val="073763"/>
                </a:solidFill>
                <a:latin typeface="Calibri"/>
                <a:ea typeface="Calibri"/>
                <a:cs typeface="Calibri"/>
                <a:sym typeface="Calibri"/>
              </a:rPr>
              <a:t>Formation Trésorier des AS</a:t>
            </a:r>
          </a:p>
        </p:txBody>
      </p:sp>
      <p:pic>
        <p:nvPicPr>
          <p:cNvPr id="2" name="Image 1">
            <a:extLst>
              <a:ext uri="{FF2B5EF4-FFF2-40B4-BE49-F238E27FC236}">
                <a16:creationId xmlns:a16="http://schemas.microsoft.com/office/drawing/2014/main" id="{3A498F95-B6F0-3C7C-7EDB-4426EFFA70B6}"/>
              </a:ext>
            </a:extLst>
          </p:cNvPr>
          <p:cNvPicPr>
            <a:picLocks noChangeAspect="1"/>
          </p:cNvPicPr>
          <p:nvPr/>
        </p:nvPicPr>
        <p:blipFill>
          <a:blip r:embed="rId7"/>
          <a:stretch>
            <a:fillRect/>
          </a:stretch>
        </p:blipFill>
        <p:spPr>
          <a:xfrm>
            <a:off x="15111562" y="8433676"/>
            <a:ext cx="2938527" cy="14753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CEEFA-36BF-81B8-C397-8E7ED48D5154}"/>
            </a:ext>
          </a:extLst>
        </p:cNvPr>
        <p:cNvGrpSpPr/>
        <p:nvPr/>
      </p:nvGrpSpPr>
      <p:grpSpPr>
        <a:xfrm>
          <a:off x="0" y="0"/>
          <a:ext cx="0" cy="0"/>
          <a:chOff x="0" y="0"/>
          <a:chExt cx="0" cy="0"/>
        </a:xfrm>
      </p:grpSpPr>
      <p:sp>
        <p:nvSpPr>
          <p:cNvPr id="6" name="Freeform 6">
            <a:extLst>
              <a:ext uri="{FF2B5EF4-FFF2-40B4-BE49-F238E27FC236}">
                <a16:creationId xmlns:a16="http://schemas.microsoft.com/office/drawing/2014/main" id="{21CDC304-2D95-A5F1-9EB2-0227CC4AE52C}"/>
              </a:ext>
            </a:extLst>
          </p:cNvPr>
          <p:cNvSpPr/>
          <p:nvPr/>
        </p:nvSpPr>
        <p:spPr>
          <a:xfrm rot="7760333">
            <a:off x="-4928902" y="-4759668"/>
            <a:ext cx="6566183" cy="6566183"/>
          </a:xfrm>
          <a:custGeom>
            <a:avLst/>
            <a:gdLst/>
            <a:ahLst/>
            <a:cxnLst/>
            <a:rect l="l" t="t" r="r" b="b"/>
            <a:pathLst>
              <a:path w="6566182" h="6566182">
                <a:moveTo>
                  <a:pt x="0" y="0"/>
                </a:moveTo>
                <a:lnTo>
                  <a:pt x="6566182" y="0"/>
                </a:lnTo>
                <a:lnTo>
                  <a:pt x="6566182" y="6566183"/>
                </a:lnTo>
                <a:lnTo>
                  <a:pt x="0" y="65661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9">
            <a:extLst>
              <a:ext uri="{FF2B5EF4-FFF2-40B4-BE49-F238E27FC236}">
                <a16:creationId xmlns:a16="http://schemas.microsoft.com/office/drawing/2014/main" id="{74F5FDB2-617B-36AD-7C2F-4948A2DFADB4}"/>
              </a:ext>
            </a:extLst>
          </p:cNvPr>
          <p:cNvSpPr txBox="1"/>
          <p:nvPr/>
        </p:nvSpPr>
        <p:spPr>
          <a:xfrm>
            <a:off x="619271" y="3674157"/>
            <a:ext cx="901278" cy="962730"/>
          </a:xfrm>
          <a:prstGeom prst="rect">
            <a:avLst/>
          </a:prstGeom>
        </p:spPr>
        <p:txBody>
          <a:bodyPr lIns="50801" tIns="50801" rIns="50801" bIns="50801" rtlCol="0" anchor="ctr"/>
          <a:lstStyle/>
          <a:p>
            <a:pPr marL="0" marR="0" lvl="0" indent="0" algn="ctr" defTabSz="914445" rtl="0" eaLnBrk="1" fontAlgn="auto" latinLnBrk="0" hangingPunct="1">
              <a:lnSpc>
                <a:spcPts val="14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13" name="Freeform 13">
            <a:extLst>
              <a:ext uri="{FF2B5EF4-FFF2-40B4-BE49-F238E27FC236}">
                <a16:creationId xmlns:a16="http://schemas.microsoft.com/office/drawing/2014/main" id="{898819BF-168B-A09C-B147-B5EBE8715D51}"/>
              </a:ext>
            </a:extLst>
          </p:cNvPr>
          <p:cNvSpPr/>
          <p:nvPr/>
        </p:nvSpPr>
        <p:spPr>
          <a:xfrm rot="-3740002">
            <a:off x="15651830" y="6676276"/>
            <a:ext cx="6566183" cy="6566183"/>
          </a:xfrm>
          <a:custGeom>
            <a:avLst/>
            <a:gdLst/>
            <a:ahLst/>
            <a:cxnLst/>
            <a:rect l="l" t="t" r="r" b="b"/>
            <a:pathLst>
              <a:path w="6566182" h="6566182">
                <a:moveTo>
                  <a:pt x="0" y="0"/>
                </a:moveTo>
                <a:lnTo>
                  <a:pt x="6566182" y="0"/>
                </a:lnTo>
                <a:lnTo>
                  <a:pt x="6566182" y="6566183"/>
                </a:lnTo>
                <a:lnTo>
                  <a:pt x="0" y="65661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ZoneTexte 16">
            <a:extLst>
              <a:ext uri="{FF2B5EF4-FFF2-40B4-BE49-F238E27FC236}">
                <a16:creationId xmlns:a16="http://schemas.microsoft.com/office/drawing/2014/main" id="{C838EE88-50B4-9545-6F88-E49317571BA5}"/>
              </a:ext>
            </a:extLst>
          </p:cNvPr>
          <p:cNvSpPr txBox="1"/>
          <p:nvPr/>
        </p:nvSpPr>
        <p:spPr>
          <a:xfrm>
            <a:off x="1427581" y="3143771"/>
            <a:ext cx="16061222" cy="5909310"/>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lang="fr-FR" sz="2100" b="1" kern="1200" dirty="0">
              <a:solidFill>
                <a:prstClr val="black"/>
              </a:solidFill>
              <a:latin typeface="Arial" panose="020B0604020202020204" pitchFamily="34" charset="0"/>
              <a:ea typeface="+mn-ea"/>
              <a:cs typeface="Arial" panose="020B0604020202020204" pitchFamily="34" charset="0"/>
            </a:endParaRP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1-Une démarche doit être envisagée en sollicitant la DRAJES pour l’appel à projet « sport de nature » (démarches 2026). </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kumimoji="0" lang="fr-F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L’appel à projet « Sports de nature » ambitionne de donner des moyens complémentaires aux porteurs de projets contribuant au développement de ces sports, et de le faire dans les meilleures conditions possibles afin d’encourager la pratique d’activités physiques et sportives pour le plus grand nombre.</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kumimoji="0" lang="fr-F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2-Possibilité de faire voter au CA une subvention sur le budget établissement (CF Collège Chiconi)</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kumimoji="0" lang="fr-F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kumimoji="0" lang="fr-FR"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9" name="Image 18">
            <a:extLst>
              <a:ext uri="{FF2B5EF4-FFF2-40B4-BE49-F238E27FC236}">
                <a16:creationId xmlns:a16="http://schemas.microsoft.com/office/drawing/2014/main" id="{DC74CC47-06C8-128C-AE0B-5F73B1A1D310}"/>
              </a:ext>
            </a:extLst>
          </p:cNvPr>
          <p:cNvPicPr>
            <a:picLocks noChangeAspect="1"/>
          </p:cNvPicPr>
          <p:nvPr/>
        </p:nvPicPr>
        <p:blipFill>
          <a:blip r:embed="rId4"/>
          <a:stretch>
            <a:fillRect/>
          </a:stretch>
        </p:blipFill>
        <p:spPr>
          <a:xfrm>
            <a:off x="-15184" y="69813"/>
            <a:ext cx="2259745" cy="1135384"/>
          </a:xfrm>
          <a:prstGeom prst="rect">
            <a:avLst/>
          </a:prstGeom>
        </p:spPr>
      </p:pic>
      <p:sp>
        <p:nvSpPr>
          <p:cNvPr id="22" name="ZoneTexte 21">
            <a:extLst>
              <a:ext uri="{FF2B5EF4-FFF2-40B4-BE49-F238E27FC236}">
                <a16:creationId xmlns:a16="http://schemas.microsoft.com/office/drawing/2014/main" id="{207AC2F9-C425-E751-9DDC-260218D18237}"/>
              </a:ext>
            </a:extLst>
          </p:cNvPr>
          <p:cNvSpPr txBox="1"/>
          <p:nvPr/>
        </p:nvSpPr>
        <p:spPr>
          <a:xfrm>
            <a:off x="1760560" y="1871816"/>
            <a:ext cx="15116598" cy="1384995"/>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4200" b="1" i="0" u="none" strike="noStrike" kern="0" cap="none" spc="0" normalizeH="0" baseline="0" noProof="0" dirty="0">
                <a:ln>
                  <a:noFill/>
                </a:ln>
                <a:solidFill>
                  <a:schemeClr val="tx2"/>
                </a:solidFill>
                <a:effectLst/>
                <a:uLnTx/>
                <a:uFillTx/>
                <a:latin typeface="Arial"/>
                <a:ea typeface="+mn-ea"/>
                <a:cs typeface="Arial"/>
                <a:sym typeface="Arial"/>
              </a:rPr>
              <a:t>Pour les AS qui veulent développer de nouvelles activités nécessitant l’achat de matériel ( Vélos, Kayaks…) </a:t>
            </a:r>
          </a:p>
        </p:txBody>
      </p:sp>
      <p:sp>
        <p:nvSpPr>
          <p:cNvPr id="11" name="ZoneTexte 10">
            <a:extLst>
              <a:ext uri="{FF2B5EF4-FFF2-40B4-BE49-F238E27FC236}">
                <a16:creationId xmlns:a16="http://schemas.microsoft.com/office/drawing/2014/main" id="{5E0BC3D2-2EAF-1714-4B98-57568C1296F3}"/>
              </a:ext>
            </a:extLst>
          </p:cNvPr>
          <p:cNvSpPr txBox="1"/>
          <p:nvPr/>
        </p:nvSpPr>
        <p:spPr>
          <a:xfrm>
            <a:off x="2260974" y="512940"/>
            <a:ext cx="14822904" cy="948145"/>
          </a:xfrm>
          <a:prstGeom prst="rect">
            <a:avLst/>
          </a:prstGeom>
          <a:noFill/>
        </p:spPr>
        <p:txBody>
          <a:bodyPr wrap="square">
            <a:spAutoFit/>
          </a:bodyPr>
          <a:lstStyle/>
          <a:p>
            <a:pPr marL="0" marR="0" lvl="0" indent="0" algn="ctr" defTabSz="914445" rtl="0" eaLnBrk="1" fontAlgn="auto" latinLnBrk="0" hangingPunct="1">
              <a:lnSpc>
                <a:spcPts val="6480"/>
              </a:lnSpc>
              <a:spcBef>
                <a:spcPct val="0"/>
              </a:spcBef>
              <a:spcAft>
                <a:spcPts val="0"/>
              </a:spcAft>
              <a:buClrTx/>
              <a:buSzTx/>
              <a:buFontTx/>
              <a:buNone/>
              <a:tabLst/>
              <a:defRPr/>
            </a:pPr>
            <a:r>
              <a:rPr kumimoji="0" lang="fr-FR" sz="6000" b="1" i="0" u="none" strike="noStrike" kern="1200" cap="none" spc="0" normalizeH="0" baseline="0" noProof="0" dirty="0">
                <a:ln>
                  <a:noFill/>
                </a:ln>
                <a:solidFill>
                  <a:srgbClr val="FF0000"/>
                </a:solidFill>
                <a:effectLst/>
                <a:uLnTx/>
                <a:uFillTx/>
                <a:latin typeface="Now Bold"/>
                <a:ea typeface="+mn-ea"/>
                <a:cs typeface="Arial"/>
                <a:sym typeface="Arial"/>
              </a:rPr>
              <a:t>Recherches de financement</a:t>
            </a:r>
            <a:endParaRPr kumimoji="0" lang="fr-FR" sz="2800" b="1" i="0" u="none" strike="noStrike" kern="1200" cap="none" spc="0" normalizeH="0" baseline="0" noProof="0" dirty="0">
              <a:ln>
                <a:noFill/>
              </a:ln>
              <a:solidFill>
                <a:srgbClr val="FF0000"/>
              </a:solidFill>
              <a:effectLst/>
              <a:uLnTx/>
              <a:uFillTx/>
              <a:latin typeface="Now Bold"/>
              <a:ea typeface="+mn-ea"/>
              <a:cs typeface="Arial"/>
              <a:sym typeface="Arial"/>
            </a:endParaRPr>
          </a:p>
        </p:txBody>
      </p:sp>
      <p:sp>
        <p:nvSpPr>
          <p:cNvPr id="20" name="ZoneTexte 19">
            <a:extLst>
              <a:ext uri="{FF2B5EF4-FFF2-40B4-BE49-F238E27FC236}">
                <a16:creationId xmlns:a16="http://schemas.microsoft.com/office/drawing/2014/main" id="{E488A675-38D1-8B61-CFE7-9CCEAE1E993D}"/>
              </a:ext>
            </a:extLst>
          </p:cNvPr>
          <p:cNvSpPr txBox="1"/>
          <p:nvPr/>
        </p:nvSpPr>
        <p:spPr>
          <a:xfrm>
            <a:off x="2319098" y="7347131"/>
            <a:ext cx="14822904" cy="415498"/>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a:t>
            </a:r>
          </a:p>
        </p:txBody>
      </p:sp>
      <p:pic>
        <p:nvPicPr>
          <p:cNvPr id="8" name="Image 7" descr="Une image contenant Graphique, logo, symbole, Police&#10;&#10;Le contenu généré par l’IA peut être incorrect.">
            <a:extLst>
              <a:ext uri="{FF2B5EF4-FFF2-40B4-BE49-F238E27FC236}">
                <a16:creationId xmlns:a16="http://schemas.microsoft.com/office/drawing/2014/main" id="{377737A1-D38E-07F0-84D9-1C2AA62652D2}"/>
              </a:ext>
            </a:extLst>
          </p:cNvPr>
          <p:cNvPicPr>
            <a:picLocks noChangeAspect="1"/>
          </p:cNvPicPr>
          <p:nvPr/>
        </p:nvPicPr>
        <p:blipFill>
          <a:blip r:embed="rId5"/>
          <a:stretch>
            <a:fillRect/>
          </a:stretch>
        </p:blipFill>
        <p:spPr>
          <a:xfrm>
            <a:off x="17086642" y="101737"/>
            <a:ext cx="1052631" cy="1380117"/>
          </a:xfrm>
          <a:prstGeom prst="rect">
            <a:avLst/>
          </a:prstGeom>
        </p:spPr>
      </p:pic>
      <p:pic>
        <p:nvPicPr>
          <p:cNvPr id="5" name="Image 4">
            <a:extLst>
              <a:ext uri="{FF2B5EF4-FFF2-40B4-BE49-F238E27FC236}">
                <a16:creationId xmlns:a16="http://schemas.microsoft.com/office/drawing/2014/main" id="{5A0356EC-109F-5191-15E4-469A2FFB3081}"/>
              </a:ext>
            </a:extLst>
          </p:cNvPr>
          <p:cNvPicPr>
            <a:picLocks noChangeAspect="1"/>
          </p:cNvPicPr>
          <p:nvPr/>
        </p:nvPicPr>
        <p:blipFill>
          <a:blip r:embed="rId6"/>
          <a:stretch>
            <a:fillRect/>
          </a:stretch>
        </p:blipFill>
        <p:spPr>
          <a:xfrm>
            <a:off x="7369791" y="8657439"/>
            <a:ext cx="2855162" cy="1544771"/>
          </a:xfrm>
          <a:prstGeom prst="rect">
            <a:avLst/>
          </a:prstGeom>
        </p:spPr>
      </p:pic>
    </p:spTree>
    <p:extLst>
      <p:ext uri="{BB962C8B-B14F-4D97-AF65-F5344CB8AC3E}">
        <p14:creationId xmlns:p14="http://schemas.microsoft.com/office/powerpoint/2010/main" val="2763946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020B5-BC97-CF8C-DE34-8DFD38AB9F9A}"/>
            </a:ext>
          </a:extLst>
        </p:cNvPr>
        <p:cNvGrpSpPr/>
        <p:nvPr/>
      </p:nvGrpSpPr>
      <p:grpSpPr>
        <a:xfrm>
          <a:off x="0" y="0"/>
          <a:ext cx="0" cy="0"/>
          <a:chOff x="0" y="0"/>
          <a:chExt cx="0" cy="0"/>
        </a:xfrm>
      </p:grpSpPr>
      <p:sp>
        <p:nvSpPr>
          <p:cNvPr id="6" name="Freeform 6">
            <a:extLst>
              <a:ext uri="{FF2B5EF4-FFF2-40B4-BE49-F238E27FC236}">
                <a16:creationId xmlns:a16="http://schemas.microsoft.com/office/drawing/2014/main" id="{0193101A-2C62-C7E0-6337-3CB8229F1C4B}"/>
              </a:ext>
            </a:extLst>
          </p:cNvPr>
          <p:cNvSpPr/>
          <p:nvPr/>
        </p:nvSpPr>
        <p:spPr>
          <a:xfrm rot="7760333">
            <a:off x="-4928902" y="-4759668"/>
            <a:ext cx="6566183" cy="6566183"/>
          </a:xfrm>
          <a:custGeom>
            <a:avLst/>
            <a:gdLst/>
            <a:ahLst/>
            <a:cxnLst/>
            <a:rect l="l" t="t" r="r" b="b"/>
            <a:pathLst>
              <a:path w="6566182" h="6566182">
                <a:moveTo>
                  <a:pt x="0" y="0"/>
                </a:moveTo>
                <a:lnTo>
                  <a:pt x="6566182" y="0"/>
                </a:lnTo>
                <a:lnTo>
                  <a:pt x="6566182" y="6566183"/>
                </a:lnTo>
                <a:lnTo>
                  <a:pt x="0" y="65661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9">
            <a:extLst>
              <a:ext uri="{FF2B5EF4-FFF2-40B4-BE49-F238E27FC236}">
                <a16:creationId xmlns:a16="http://schemas.microsoft.com/office/drawing/2014/main" id="{43ED8C5F-14B8-5D65-2903-02D86CB972B6}"/>
              </a:ext>
            </a:extLst>
          </p:cNvPr>
          <p:cNvSpPr txBox="1"/>
          <p:nvPr/>
        </p:nvSpPr>
        <p:spPr>
          <a:xfrm>
            <a:off x="619271" y="3674157"/>
            <a:ext cx="901278" cy="962730"/>
          </a:xfrm>
          <a:prstGeom prst="rect">
            <a:avLst/>
          </a:prstGeom>
        </p:spPr>
        <p:txBody>
          <a:bodyPr lIns="50801" tIns="50801" rIns="50801" bIns="50801" rtlCol="0" anchor="ctr"/>
          <a:lstStyle/>
          <a:p>
            <a:pPr marL="0" marR="0" lvl="0" indent="0" algn="ctr" defTabSz="914445" rtl="0" eaLnBrk="1" fontAlgn="auto" latinLnBrk="0" hangingPunct="1">
              <a:lnSpc>
                <a:spcPts val="14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13" name="Freeform 13">
            <a:extLst>
              <a:ext uri="{FF2B5EF4-FFF2-40B4-BE49-F238E27FC236}">
                <a16:creationId xmlns:a16="http://schemas.microsoft.com/office/drawing/2014/main" id="{756118EE-7C51-0C1D-062C-E7EE0D7B0977}"/>
              </a:ext>
            </a:extLst>
          </p:cNvPr>
          <p:cNvSpPr/>
          <p:nvPr/>
        </p:nvSpPr>
        <p:spPr>
          <a:xfrm rot="-3740002">
            <a:off x="15651830" y="6676276"/>
            <a:ext cx="6566183" cy="6566183"/>
          </a:xfrm>
          <a:custGeom>
            <a:avLst/>
            <a:gdLst/>
            <a:ahLst/>
            <a:cxnLst/>
            <a:rect l="l" t="t" r="r" b="b"/>
            <a:pathLst>
              <a:path w="6566182" h="6566182">
                <a:moveTo>
                  <a:pt x="0" y="0"/>
                </a:moveTo>
                <a:lnTo>
                  <a:pt x="6566182" y="0"/>
                </a:lnTo>
                <a:lnTo>
                  <a:pt x="6566182" y="6566183"/>
                </a:lnTo>
                <a:lnTo>
                  <a:pt x="0" y="65661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ZoneTexte 16">
            <a:extLst>
              <a:ext uri="{FF2B5EF4-FFF2-40B4-BE49-F238E27FC236}">
                <a16:creationId xmlns:a16="http://schemas.microsoft.com/office/drawing/2014/main" id="{C3D8909D-96E0-C7D2-7C38-0F5CFDF24E4E}"/>
              </a:ext>
            </a:extLst>
          </p:cNvPr>
          <p:cNvSpPr txBox="1"/>
          <p:nvPr/>
        </p:nvSpPr>
        <p:spPr>
          <a:xfrm>
            <a:off x="1520549" y="2210932"/>
            <a:ext cx="16061222" cy="7125027"/>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kumimoji="0" lang="fr-F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Le Fonds pour le Développement de la Vie Associative a été créé par un décret du 30 décembre 2011 modifié par le décret n°2018-460 du 8 juin 2018. Il a été mis en place pour accompagner et soutenir le développement à la vie associative par un soutien financier. Deux axes permettent de financer le FDVA : formation des bénévoles (FDVA1) et fonctionnement et innovation (FDVA2)</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kumimoji="0" lang="fr-FR"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32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sym typeface="Arial"/>
              </a:rPr>
              <a:t>Une démarche peut être envisagée en sollicitant la DRAJES pour l’appel à projet</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32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sym typeface="Arial"/>
              </a:rPr>
              <a:t> FDVA 2</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kumimoji="0" lang="fr-FR"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Arial"/>
            </a:endParaRP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sym typeface="Arial"/>
              </a:rPr>
              <a:t>Db</a:t>
            </a:r>
            <a:r>
              <a:rPr kumimoji="0" lang="fr-FR"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Arial"/>
              </a:rPr>
              <a:t> 15/03/2026 </a:t>
            </a:r>
            <a:r>
              <a:rPr kumimoji="0" lang="fr-FR"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Jusqu’à 15K€ - 80% maxi de la somme totale- plateforme « le compte asso »</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kumimoji="0" lang="fr-F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kumimoji="0" lang="fr-FR"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9" name="Image 18">
            <a:extLst>
              <a:ext uri="{FF2B5EF4-FFF2-40B4-BE49-F238E27FC236}">
                <a16:creationId xmlns:a16="http://schemas.microsoft.com/office/drawing/2014/main" id="{C952AA82-6F42-18AE-5907-32E575AEF4E8}"/>
              </a:ext>
            </a:extLst>
          </p:cNvPr>
          <p:cNvPicPr>
            <a:picLocks noChangeAspect="1"/>
          </p:cNvPicPr>
          <p:nvPr/>
        </p:nvPicPr>
        <p:blipFill>
          <a:blip r:embed="rId4"/>
          <a:stretch>
            <a:fillRect/>
          </a:stretch>
        </p:blipFill>
        <p:spPr>
          <a:xfrm>
            <a:off x="196852" y="257051"/>
            <a:ext cx="2450814" cy="1231385"/>
          </a:xfrm>
          <a:prstGeom prst="rect">
            <a:avLst/>
          </a:prstGeom>
        </p:spPr>
      </p:pic>
      <p:sp>
        <p:nvSpPr>
          <p:cNvPr id="22" name="ZoneTexte 21">
            <a:extLst>
              <a:ext uri="{FF2B5EF4-FFF2-40B4-BE49-F238E27FC236}">
                <a16:creationId xmlns:a16="http://schemas.microsoft.com/office/drawing/2014/main" id="{A0C56E50-65FA-755B-71C6-1B7FD48F1CB3}"/>
              </a:ext>
            </a:extLst>
          </p:cNvPr>
          <p:cNvSpPr txBox="1"/>
          <p:nvPr/>
        </p:nvSpPr>
        <p:spPr>
          <a:xfrm>
            <a:off x="5192613" y="1613527"/>
            <a:ext cx="12476116" cy="738664"/>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lang="fr-FR" sz="4200" b="1" dirty="0">
                <a:solidFill>
                  <a:schemeClr val="tx2"/>
                </a:solidFill>
                <a:ea typeface="+mn-ea"/>
              </a:rPr>
              <a:t>Être aidé dans son fonctionnement</a:t>
            </a:r>
            <a:endParaRPr kumimoji="0" lang="fr-FR" sz="4200" b="1" i="0" u="none" strike="noStrike" kern="0" cap="none" spc="0" normalizeH="0" baseline="0" noProof="0" dirty="0">
              <a:ln>
                <a:noFill/>
              </a:ln>
              <a:solidFill>
                <a:schemeClr val="tx2"/>
              </a:solidFill>
              <a:effectLst/>
              <a:uLnTx/>
              <a:uFillTx/>
              <a:latin typeface="Arial"/>
              <a:ea typeface="+mn-ea"/>
              <a:cs typeface="Arial"/>
              <a:sym typeface="Arial"/>
            </a:endParaRPr>
          </a:p>
        </p:txBody>
      </p:sp>
      <p:sp>
        <p:nvSpPr>
          <p:cNvPr id="11" name="ZoneTexte 10">
            <a:extLst>
              <a:ext uri="{FF2B5EF4-FFF2-40B4-BE49-F238E27FC236}">
                <a16:creationId xmlns:a16="http://schemas.microsoft.com/office/drawing/2014/main" id="{ED087DD3-67E7-F4E2-D2C0-8D6611E04023}"/>
              </a:ext>
            </a:extLst>
          </p:cNvPr>
          <p:cNvSpPr txBox="1"/>
          <p:nvPr/>
        </p:nvSpPr>
        <p:spPr>
          <a:xfrm>
            <a:off x="2260974" y="512940"/>
            <a:ext cx="14822904" cy="948145"/>
          </a:xfrm>
          <a:prstGeom prst="rect">
            <a:avLst/>
          </a:prstGeom>
          <a:noFill/>
        </p:spPr>
        <p:txBody>
          <a:bodyPr wrap="square">
            <a:spAutoFit/>
          </a:bodyPr>
          <a:lstStyle/>
          <a:p>
            <a:pPr marL="0" marR="0" lvl="0" indent="0" algn="ctr" defTabSz="914445" rtl="0" eaLnBrk="1" fontAlgn="auto" latinLnBrk="0" hangingPunct="1">
              <a:lnSpc>
                <a:spcPts val="6480"/>
              </a:lnSpc>
              <a:spcBef>
                <a:spcPct val="0"/>
              </a:spcBef>
              <a:spcAft>
                <a:spcPts val="0"/>
              </a:spcAft>
              <a:buClrTx/>
              <a:buSzTx/>
              <a:buFontTx/>
              <a:buNone/>
              <a:tabLst/>
              <a:defRPr/>
            </a:pPr>
            <a:r>
              <a:rPr kumimoji="0" lang="fr-FR" sz="6000" b="1" i="0" u="none" strike="noStrike" kern="1200" cap="none" spc="0" normalizeH="0" baseline="0" noProof="0" dirty="0">
                <a:ln>
                  <a:noFill/>
                </a:ln>
                <a:solidFill>
                  <a:srgbClr val="FF0000"/>
                </a:solidFill>
                <a:effectLst/>
                <a:uLnTx/>
                <a:uFillTx/>
                <a:latin typeface="Now Bold"/>
                <a:ea typeface="+mn-ea"/>
                <a:cs typeface="Arial"/>
                <a:sym typeface="Arial"/>
              </a:rPr>
              <a:t>Recherches de financement</a:t>
            </a:r>
            <a:endParaRPr kumimoji="0" lang="fr-FR" sz="2800" b="1" i="0" u="none" strike="noStrike" kern="1200" cap="none" spc="0" normalizeH="0" baseline="0" noProof="0" dirty="0">
              <a:ln>
                <a:noFill/>
              </a:ln>
              <a:solidFill>
                <a:srgbClr val="FF0000"/>
              </a:solidFill>
              <a:effectLst/>
              <a:uLnTx/>
              <a:uFillTx/>
              <a:latin typeface="Now Bold"/>
              <a:ea typeface="+mn-ea"/>
              <a:cs typeface="Arial"/>
              <a:sym typeface="Arial"/>
            </a:endParaRPr>
          </a:p>
        </p:txBody>
      </p:sp>
      <p:sp>
        <p:nvSpPr>
          <p:cNvPr id="20" name="ZoneTexte 19">
            <a:extLst>
              <a:ext uri="{FF2B5EF4-FFF2-40B4-BE49-F238E27FC236}">
                <a16:creationId xmlns:a16="http://schemas.microsoft.com/office/drawing/2014/main" id="{62A4D47C-5DEB-352B-FB34-794B3AD26F48}"/>
              </a:ext>
            </a:extLst>
          </p:cNvPr>
          <p:cNvSpPr txBox="1"/>
          <p:nvPr/>
        </p:nvSpPr>
        <p:spPr>
          <a:xfrm>
            <a:off x="2319098" y="7347131"/>
            <a:ext cx="14822904" cy="415498"/>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a:t>
            </a:r>
          </a:p>
        </p:txBody>
      </p:sp>
      <p:pic>
        <p:nvPicPr>
          <p:cNvPr id="8" name="Image 7" descr="Une image contenant Graphique, logo, symbole, Police&#10;&#10;Le contenu généré par l’IA peut être incorrect.">
            <a:extLst>
              <a:ext uri="{FF2B5EF4-FFF2-40B4-BE49-F238E27FC236}">
                <a16:creationId xmlns:a16="http://schemas.microsoft.com/office/drawing/2014/main" id="{EAE18794-67C8-36E8-4AF9-FA526523C009}"/>
              </a:ext>
            </a:extLst>
          </p:cNvPr>
          <p:cNvPicPr>
            <a:picLocks noChangeAspect="1"/>
          </p:cNvPicPr>
          <p:nvPr/>
        </p:nvPicPr>
        <p:blipFill>
          <a:blip r:embed="rId5"/>
          <a:stretch>
            <a:fillRect/>
          </a:stretch>
        </p:blipFill>
        <p:spPr>
          <a:xfrm>
            <a:off x="16986214" y="101738"/>
            <a:ext cx="1153060" cy="1511790"/>
          </a:xfrm>
          <a:prstGeom prst="rect">
            <a:avLst/>
          </a:prstGeom>
        </p:spPr>
      </p:pic>
      <p:pic>
        <p:nvPicPr>
          <p:cNvPr id="5" name="Image 4">
            <a:extLst>
              <a:ext uri="{FF2B5EF4-FFF2-40B4-BE49-F238E27FC236}">
                <a16:creationId xmlns:a16="http://schemas.microsoft.com/office/drawing/2014/main" id="{E610490B-E0E6-42E0-61AB-97AE8F801690}"/>
              </a:ext>
            </a:extLst>
          </p:cNvPr>
          <p:cNvPicPr>
            <a:picLocks noChangeAspect="1"/>
          </p:cNvPicPr>
          <p:nvPr/>
        </p:nvPicPr>
        <p:blipFill>
          <a:blip r:embed="rId6"/>
          <a:stretch>
            <a:fillRect/>
          </a:stretch>
        </p:blipFill>
        <p:spPr>
          <a:xfrm>
            <a:off x="7751929" y="8867888"/>
            <a:ext cx="2319098" cy="1254736"/>
          </a:xfrm>
          <a:prstGeom prst="rect">
            <a:avLst/>
          </a:prstGeom>
        </p:spPr>
      </p:pic>
    </p:spTree>
    <p:extLst>
      <p:ext uri="{BB962C8B-B14F-4D97-AF65-F5344CB8AC3E}">
        <p14:creationId xmlns:p14="http://schemas.microsoft.com/office/powerpoint/2010/main" val="1042779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96994-6002-C2B8-C77B-07F2F3EFAFF5}"/>
            </a:ext>
          </a:extLst>
        </p:cNvPr>
        <p:cNvGrpSpPr/>
        <p:nvPr/>
      </p:nvGrpSpPr>
      <p:grpSpPr>
        <a:xfrm>
          <a:off x="0" y="0"/>
          <a:ext cx="0" cy="0"/>
          <a:chOff x="0" y="0"/>
          <a:chExt cx="0" cy="0"/>
        </a:xfrm>
      </p:grpSpPr>
      <p:sp>
        <p:nvSpPr>
          <p:cNvPr id="6" name="Freeform 6">
            <a:extLst>
              <a:ext uri="{FF2B5EF4-FFF2-40B4-BE49-F238E27FC236}">
                <a16:creationId xmlns:a16="http://schemas.microsoft.com/office/drawing/2014/main" id="{2B7A2ACA-7073-A204-F189-21D83BF21DEF}"/>
              </a:ext>
            </a:extLst>
          </p:cNvPr>
          <p:cNvSpPr/>
          <p:nvPr/>
        </p:nvSpPr>
        <p:spPr>
          <a:xfrm rot="7760333">
            <a:off x="-4928902" y="-4759668"/>
            <a:ext cx="6566183" cy="6566183"/>
          </a:xfrm>
          <a:custGeom>
            <a:avLst/>
            <a:gdLst/>
            <a:ahLst/>
            <a:cxnLst/>
            <a:rect l="l" t="t" r="r" b="b"/>
            <a:pathLst>
              <a:path w="6566182" h="6566182">
                <a:moveTo>
                  <a:pt x="0" y="0"/>
                </a:moveTo>
                <a:lnTo>
                  <a:pt x="6566182" y="0"/>
                </a:lnTo>
                <a:lnTo>
                  <a:pt x="6566182" y="6566183"/>
                </a:lnTo>
                <a:lnTo>
                  <a:pt x="0" y="65661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9">
            <a:extLst>
              <a:ext uri="{FF2B5EF4-FFF2-40B4-BE49-F238E27FC236}">
                <a16:creationId xmlns:a16="http://schemas.microsoft.com/office/drawing/2014/main" id="{0592F4C3-FDBD-73BF-75B9-63555E2AF58B}"/>
              </a:ext>
            </a:extLst>
          </p:cNvPr>
          <p:cNvSpPr txBox="1"/>
          <p:nvPr/>
        </p:nvSpPr>
        <p:spPr>
          <a:xfrm>
            <a:off x="619271" y="3674157"/>
            <a:ext cx="901278" cy="962730"/>
          </a:xfrm>
          <a:prstGeom prst="rect">
            <a:avLst/>
          </a:prstGeom>
        </p:spPr>
        <p:txBody>
          <a:bodyPr lIns="50801" tIns="50801" rIns="50801" bIns="50801" rtlCol="0" anchor="ctr"/>
          <a:lstStyle/>
          <a:p>
            <a:pPr marL="0" marR="0" lvl="0" indent="0" algn="ctr" defTabSz="914445" rtl="0" eaLnBrk="1" fontAlgn="auto" latinLnBrk="0" hangingPunct="1">
              <a:lnSpc>
                <a:spcPts val="14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13" name="Freeform 13">
            <a:extLst>
              <a:ext uri="{FF2B5EF4-FFF2-40B4-BE49-F238E27FC236}">
                <a16:creationId xmlns:a16="http://schemas.microsoft.com/office/drawing/2014/main" id="{37BCF870-9CAA-779D-52FF-DD56920BE0FD}"/>
              </a:ext>
            </a:extLst>
          </p:cNvPr>
          <p:cNvSpPr/>
          <p:nvPr/>
        </p:nvSpPr>
        <p:spPr>
          <a:xfrm rot="-3740002">
            <a:off x="15651830" y="6676276"/>
            <a:ext cx="6566183" cy="6566183"/>
          </a:xfrm>
          <a:custGeom>
            <a:avLst/>
            <a:gdLst/>
            <a:ahLst/>
            <a:cxnLst/>
            <a:rect l="l" t="t" r="r" b="b"/>
            <a:pathLst>
              <a:path w="6566182" h="6566182">
                <a:moveTo>
                  <a:pt x="0" y="0"/>
                </a:moveTo>
                <a:lnTo>
                  <a:pt x="6566182" y="0"/>
                </a:lnTo>
                <a:lnTo>
                  <a:pt x="6566182" y="6566183"/>
                </a:lnTo>
                <a:lnTo>
                  <a:pt x="0" y="65661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ZoneTexte 16">
            <a:extLst>
              <a:ext uri="{FF2B5EF4-FFF2-40B4-BE49-F238E27FC236}">
                <a16:creationId xmlns:a16="http://schemas.microsoft.com/office/drawing/2014/main" id="{51DCC0C8-9805-CF49-EDF0-CAFCBE5CC748}"/>
              </a:ext>
            </a:extLst>
          </p:cNvPr>
          <p:cNvSpPr txBox="1"/>
          <p:nvPr/>
        </p:nvSpPr>
        <p:spPr>
          <a:xfrm>
            <a:off x="1080780" y="2524371"/>
            <a:ext cx="16896324" cy="8710077"/>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lang="fr-FR" sz="4000" b="1" u="sng" kern="1200" dirty="0">
                <a:solidFill>
                  <a:prstClr val="black"/>
                </a:solidFill>
                <a:latin typeface="Arial" panose="020B0604020202020204" pitchFamily="34" charset="0"/>
                <a:ea typeface="+mn-ea"/>
                <a:cs typeface="Arial" panose="020B0604020202020204" pitchFamily="34" charset="0"/>
              </a:rPr>
              <a:t>2 modèles:</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lang="fr-FR" sz="2100" b="1" kern="1200" dirty="0">
              <a:solidFill>
                <a:prstClr val="black"/>
              </a:solidFill>
              <a:latin typeface="Arial" panose="020B0604020202020204" pitchFamily="34" charset="0"/>
              <a:ea typeface="+mn-ea"/>
              <a:cs typeface="Arial" panose="020B0604020202020204" pitchFamily="34" charset="0"/>
            </a:endParaRP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lang="fr-FR" sz="2400" b="1" kern="1200" dirty="0">
                <a:solidFill>
                  <a:prstClr val="black"/>
                </a:solidFill>
                <a:latin typeface="Arial" panose="020B0604020202020204" pitchFamily="34" charset="0"/>
                <a:ea typeface="+mn-ea"/>
                <a:cs typeface="Arial" panose="020B0604020202020204" pitchFamily="34" charset="0"/>
              </a:rPr>
              <a:t>	-Projet sportif Territorial, piloté par la DRAJES- </a:t>
            </a:r>
            <a:r>
              <a:rPr lang="fr-FR" sz="2400" b="1" kern="1200" dirty="0" err="1">
                <a:solidFill>
                  <a:prstClr val="black"/>
                </a:solidFill>
                <a:latin typeface="Arial" panose="020B0604020202020204" pitchFamily="34" charset="0"/>
                <a:ea typeface="+mn-ea"/>
                <a:cs typeface="Arial" panose="020B0604020202020204" pitchFamily="34" charset="0"/>
              </a:rPr>
              <a:t>Db</a:t>
            </a:r>
            <a:r>
              <a:rPr lang="fr-FR" sz="2400" b="1" kern="1200" dirty="0">
                <a:solidFill>
                  <a:prstClr val="black"/>
                </a:solidFill>
                <a:latin typeface="Arial" panose="020B0604020202020204" pitchFamily="34" charset="0"/>
                <a:ea typeface="+mn-ea"/>
                <a:cs typeface="Arial" panose="020B0604020202020204" pitchFamily="34" charset="0"/>
              </a:rPr>
              <a:t> Mai/Juin - </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lang="fr-FR" sz="2400" b="1" kern="1200" dirty="0">
              <a:solidFill>
                <a:prstClr val="black"/>
              </a:solidFill>
              <a:latin typeface="Arial" panose="020B0604020202020204" pitchFamily="34" charset="0"/>
              <a:ea typeface="+mn-ea"/>
              <a:cs typeface="Arial" panose="020B0604020202020204" pitchFamily="34" charset="0"/>
            </a:endParaRP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lang="fr-FR" sz="2400" b="1" kern="1200" dirty="0">
                <a:solidFill>
                  <a:prstClr val="black"/>
                </a:solidFill>
                <a:latin typeface="Arial" panose="020B0604020202020204" pitchFamily="34" charset="0"/>
                <a:ea typeface="+mn-ea"/>
                <a:cs typeface="Arial" panose="020B0604020202020204" pitchFamily="34" charset="0"/>
              </a:rPr>
              <a:t>	-Projet Sportif Fédéral, piloté par l’UNSS- </a:t>
            </a:r>
            <a:r>
              <a:rPr lang="fr-FR" sz="2400" b="1" kern="1200" dirty="0" err="1">
                <a:solidFill>
                  <a:prstClr val="black"/>
                </a:solidFill>
                <a:latin typeface="Arial" panose="020B0604020202020204" pitchFamily="34" charset="0"/>
                <a:ea typeface="+mn-ea"/>
                <a:cs typeface="Arial" panose="020B0604020202020204" pitchFamily="34" charset="0"/>
              </a:rPr>
              <a:t>Db</a:t>
            </a:r>
            <a:r>
              <a:rPr lang="fr-FR" sz="2400" b="1" kern="1200" dirty="0">
                <a:solidFill>
                  <a:prstClr val="black"/>
                </a:solidFill>
                <a:latin typeface="Arial" panose="020B0604020202020204" pitchFamily="34" charset="0"/>
                <a:ea typeface="+mn-ea"/>
                <a:cs typeface="Arial" panose="020B0604020202020204" pitchFamily="34" charset="0"/>
              </a:rPr>
              <a:t> Mai/Juin </a:t>
            </a:r>
            <a:endParaRPr lang="fr-FR" sz="2100" b="1" kern="1200" dirty="0">
              <a:solidFill>
                <a:prstClr val="black"/>
              </a:solidFill>
              <a:latin typeface="Arial" panose="020B0604020202020204" pitchFamily="34" charset="0"/>
              <a:ea typeface="+mn-ea"/>
              <a:cs typeface="Arial" panose="020B0604020202020204" pitchFamily="34" charset="0"/>
            </a:endParaRP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lang="fr-FR" sz="2100" b="1" kern="1200" dirty="0">
              <a:solidFill>
                <a:prstClr val="black"/>
              </a:solidFill>
              <a:latin typeface="Arial" panose="020B0604020202020204" pitchFamily="34" charset="0"/>
              <a:ea typeface="+mn-ea"/>
              <a:cs typeface="Arial" panose="020B0604020202020204" pitchFamily="34" charset="0"/>
            </a:endParaRP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lang="fr-FR" sz="2400" b="1" kern="1200" dirty="0">
                <a:solidFill>
                  <a:prstClr val="black"/>
                </a:solidFill>
                <a:latin typeface="Arial" panose="020B0604020202020204" pitchFamily="34" charset="0"/>
                <a:ea typeface="+mn-ea"/>
                <a:cs typeface="Arial" panose="020B0604020202020204" pitchFamily="34" charset="0"/>
              </a:rPr>
              <a:t>Saisie des « Compte rendu Financier PSF 2025 »</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lang="fr-FR" sz="2400" b="1" kern="1200" dirty="0">
                <a:solidFill>
                  <a:prstClr val="black"/>
                </a:solidFill>
                <a:latin typeface="Arial" panose="020B0604020202020204" pitchFamily="34" charset="0"/>
                <a:ea typeface="+mn-ea"/>
                <a:cs typeface="Arial" panose="020B0604020202020204" pitchFamily="34" charset="0"/>
              </a:rPr>
              <a:t>Les AS doivent justifier de l’utilisation des fonds alloués lors de l’exercice précédent, avant le 30 juin 2026 (délai légal de 6 mois en année n+1). </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lang="fr-FR" sz="2400" b="1" kern="1200" dirty="0">
                <a:solidFill>
                  <a:prstClr val="black"/>
                </a:solidFill>
                <a:latin typeface="Arial" panose="020B0604020202020204" pitchFamily="34" charset="0"/>
                <a:ea typeface="+mn-ea"/>
                <a:cs typeface="Arial" panose="020B0604020202020204" pitchFamily="34" charset="0"/>
              </a:rPr>
              <a:t>Une fois l’action menée il est demandé un COMPTE –RENDU FINANCIER : </a:t>
            </a:r>
            <a:r>
              <a:rPr lang="fr-FR" sz="2400" b="1" kern="1200" dirty="0" err="1">
                <a:solidFill>
                  <a:schemeClr val="tx2"/>
                </a:solidFill>
                <a:latin typeface="Arial" panose="020B0604020202020204" pitchFamily="34" charset="0"/>
                <a:ea typeface="+mn-ea"/>
                <a:cs typeface="Arial" panose="020B0604020202020204" pitchFamily="34" charset="0"/>
              </a:rPr>
              <a:t>cerfa</a:t>
            </a:r>
            <a:r>
              <a:rPr lang="fr-FR" sz="2400" b="1" kern="1200" dirty="0">
                <a:solidFill>
                  <a:schemeClr val="tx2"/>
                </a:solidFill>
                <a:latin typeface="Arial" panose="020B0604020202020204" pitchFamily="34" charset="0"/>
                <a:ea typeface="+mn-ea"/>
                <a:cs typeface="Arial" panose="020B0604020202020204" pitchFamily="34" charset="0"/>
              </a:rPr>
              <a:t> 15059-02</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lang="fr-FR" sz="2400" b="1" kern="1200" dirty="0">
                <a:solidFill>
                  <a:prstClr val="black"/>
                </a:solidFill>
                <a:latin typeface="Arial" panose="020B0604020202020204" pitchFamily="34" charset="0"/>
                <a:ea typeface="+mn-ea"/>
                <a:cs typeface="Arial" panose="020B0604020202020204" pitchFamily="34" charset="0"/>
              </a:rPr>
              <a:t>Bilan qualitatif de l’action réalisée, Tableau de synthèse, Données chiffrées</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lang="fr-FR" sz="2400" b="1" kern="1200" dirty="0">
              <a:solidFill>
                <a:prstClr val="black"/>
              </a:solidFill>
              <a:latin typeface="Arial" panose="020B0604020202020204" pitchFamily="34" charset="0"/>
              <a:ea typeface="+mn-ea"/>
              <a:cs typeface="Arial" panose="020B0604020202020204" pitchFamily="34" charset="0"/>
            </a:endParaRP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lang="fr-FR" sz="2400" b="1" kern="1200" dirty="0">
                <a:solidFill>
                  <a:prstClr val="black"/>
                </a:solidFill>
                <a:latin typeface="Arial" panose="020B0604020202020204" pitchFamily="34" charset="0"/>
                <a:ea typeface="+mn-ea"/>
                <a:cs typeface="Arial" panose="020B0604020202020204" pitchFamily="34" charset="0"/>
              </a:rPr>
              <a:t>Il est impératif de restituer ces données pour espérer bénéficier à nouveau des subventions de l’organisme sollicité. </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lang="fr-FR" sz="2400" b="1" kern="1200" dirty="0">
              <a:solidFill>
                <a:prstClr val="black"/>
              </a:solidFill>
              <a:latin typeface="Arial" panose="020B0604020202020204" pitchFamily="34" charset="0"/>
              <a:ea typeface="+mn-ea"/>
              <a:cs typeface="Arial" panose="020B0604020202020204" pitchFamily="34" charset="0"/>
            </a:endParaRP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lang="fr-FR" sz="2400" b="1" kern="1200" dirty="0">
                <a:solidFill>
                  <a:prstClr val="black"/>
                </a:solidFill>
                <a:latin typeface="Arial" panose="020B0604020202020204" pitchFamily="34" charset="0"/>
                <a:ea typeface="+mn-ea"/>
                <a:cs typeface="Arial" panose="020B0604020202020204" pitchFamily="34" charset="0"/>
              </a:rPr>
              <a:t>Le bilan financier peut être créditeur ou débiteur </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lang="fr-FR" sz="2400" b="1" kern="1200" dirty="0">
              <a:solidFill>
                <a:prstClr val="black"/>
              </a:solidFill>
              <a:latin typeface="Arial" panose="020B0604020202020204" pitchFamily="34" charset="0"/>
              <a:ea typeface="+mn-ea"/>
              <a:cs typeface="Arial" panose="020B0604020202020204" pitchFamily="34" charset="0"/>
            </a:endParaRP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lang="fr-FR" sz="2400" b="1" kern="1200" dirty="0">
                <a:solidFill>
                  <a:srgbClr val="FF0000"/>
                </a:solidFill>
                <a:latin typeface="Arial" panose="020B0604020202020204" pitchFamily="34" charset="0"/>
                <a:ea typeface="+mn-ea"/>
                <a:cs typeface="Arial" panose="020B0604020202020204" pitchFamily="34" charset="0"/>
              </a:rPr>
              <a:t>Attention à ne pas « refiler la patate chaude » aux nouveaux collègues, forcément non informés…. Se pose la question de la légitimité du nouveau trésorier….</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lang="fr-FR" sz="2400" b="1" kern="1200" dirty="0">
              <a:solidFill>
                <a:prstClr val="black"/>
              </a:solidFill>
              <a:latin typeface="Arial" panose="020B0604020202020204" pitchFamily="34" charset="0"/>
              <a:ea typeface="+mn-ea"/>
              <a:cs typeface="Arial" panose="020B0604020202020204" pitchFamily="34" charset="0"/>
            </a:endParaRP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kumimoji="0" lang="fr-F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kumimoji="0" lang="fr-FR"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9" name="Image 18">
            <a:extLst>
              <a:ext uri="{FF2B5EF4-FFF2-40B4-BE49-F238E27FC236}">
                <a16:creationId xmlns:a16="http://schemas.microsoft.com/office/drawing/2014/main" id="{6BEEEB09-7080-D210-B263-1E5A783FECD5}"/>
              </a:ext>
            </a:extLst>
          </p:cNvPr>
          <p:cNvPicPr>
            <a:picLocks noChangeAspect="1"/>
          </p:cNvPicPr>
          <p:nvPr/>
        </p:nvPicPr>
        <p:blipFill>
          <a:blip r:embed="rId4"/>
          <a:stretch>
            <a:fillRect/>
          </a:stretch>
        </p:blipFill>
        <p:spPr>
          <a:xfrm>
            <a:off x="196852" y="257052"/>
            <a:ext cx="1938699" cy="974078"/>
          </a:xfrm>
          <a:prstGeom prst="rect">
            <a:avLst/>
          </a:prstGeom>
        </p:spPr>
      </p:pic>
      <p:sp>
        <p:nvSpPr>
          <p:cNvPr id="22" name="ZoneTexte 21">
            <a:extLst>
              <a:ext uri="{FF2B5EF4-FFF2-40B4-BE49-F238E27FC236}">
                <a16:creationId xmlns:a16="http://schemas.microsoft.com/office/drawing/2014/main" id="{3D83DF4B-288C-151C-FBD6-1A61269A5FE8}"/>
              </a:ext>
            </a:extLst>
          </p:cNvPr>
          <p:cNvSpPr txBox="1"/>
          <p:nvPr/>
        </p:nvSpPr>
        <p:spPr>
          <a:xfrm>
            <a:off x="3099960" y="1560227"/>
            <a:ext cx="13310632" cy="738664"/>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4200" b="1" i="0" u="none" strike="noStrike" kern="0" cap="none" spc="0" normalizeH="0" baseline="0" noProof="0" dirty="0">
                <a:ln>
                  <a:noFill/>
                </a:ln>
                <a:solidFill>
                  <a:schemeClr val="tx2"/>
                </a:solidFill>
                <a:effectLst/>
                <a:uLnTx/>
                <a:uFillTx/>
                <a:latin typeface="Arial"/>
                <a:ea typeface="+mn-ea"/>
                <a:cs typeface="Arial"/>
                <a:sym typeface="Arial"/>
              </a:rPr>
              <a:t>l’Agence Nationale du Sport via « le compte asso »</a:t>
            </a:r>
          </a:p>
        </p:txBody>
      </p:sp>
      <p:sp>
        <p:nvSpPr>
          <p:cNvPr id="11" name="ZoneTexte 10">
            <a:extLst>
              <a:ext uri="{FF2B5EF4-FFF2-40B4-BE49-F238E27FC236}">
                <a16:creationId xmlns:a16="http://schemas.microsoft.com/office/drawing/2014/main" id="{432A3FAF-6BDA-3896-9A42-11D3C0C3A641}"/>
              </a:ext>
            </a:extLst>
          </p:cNvPr>
          <p:cNvSpPr txBox="1"/>
          <p:nvPr/>
        </p:nvSpPr>
        <p:spPr>
          <a:xfrm>
            <a:off x="2260974" y="512940"/>
            <a:ext cx="14822904" cy="948145"/>
          </a:xfrm>
          <a:prstGeom prst="rect">
            <a:avLst/>
          </a:prstGeom>
          <a:noFill/>
        </p:spPr>
        <p:txBody>
          <a:bodyPr wrap="square">
            <a:spAutoFit/>
          </a:bodyPr>
          <a:lstStyle/>
          <a:p>
            <a:pPr marL="0" marR="0" lvl="0" indent="0" algn="ctr" defTabSz="914445" rtl="0" eaLnBrk="1" fontAlgn="auto" latinLnBrk="0" hangingPunct="1">
              <a:lnSpc>
                <a:spcPts val="6480"/>
              </a:lnSpc>
              <a:spcBef>
                <a:spcPct val="0"/>
              </a:spcBef>
              <a:spcAft>
                <a:spcPts val="0"/>
              </a:spcAft>
              <a:buClrTx/>
              <a:buSzTx/>
              <a:buFontTx/>
              <a:buNone/>
              <a:tabLst/>
              <a:defRPr/>
            </a:pPr>
            <a:r>
              <a:rPr kumimoji="0" lang="fr-FR" sz="6000" b="1" i="0" u="none" strike="noStrike" kern="1200" cap="none" spc="0" normalizeH="0" baseline="0" noProof="0" dirty="0">
                <a:ln>
                  <a:noFill/>
                </a:ln>
                <a:solidFill>
                  <a:srgbClr val="FF0000"/>
                </a:solidFill>
                <a:effectLst/>
                <a:uLnTx/>
                <a:uFillTx/>
                <a:latin typeface="Now Bold"/>
                <a:ea typeface="+mn-ea"/>
                <a:cs typeface="Arial"/>
                <a:sym typeface="Arial"/>
              </a:rPr>
              <a:t>Recherches de financement</a:t>
            </a:r>
            <a:endParaRPr kumimoji="0" lang="fr-FR" sz="2800" b="1" i="0" u="none" strike="noStrike" kern="1200" cap="none" spc="0" normalizeH="0" baseline="0" noProof="0" dirty="0">
              <a:ln>
                <a:noFill/>
              </a:ln>
              <a:solidFill>
                <a:srgbClr val="FF0000"/>
              </a:solidFill>
              <a:effectLst/>
              <a:uLnTx/>
              <a:uFillTx/>
              <a:latin typeface="Now Bold"/>
              <a:ea typeface="+mn-ea"/>
              <a:cs typeface="Arial"/>
              <a:sym typeface="Arial"/>
            </a:endParaRPr>
          </a:p>
        </p:txBody>
      </p:sp>
      <p:sp>
        <p:nvSpPr>
          <p:cNvPr id="20" name="ZoneTexte 19">
            <a:extLst>
              <a:ext uri="{FF2B5EF4-FFF2-40B4-BE49-F238E27FC236}">
                <a16:creationId xmlns:a16="http://schemas.microsoft.com/office/drawing/2014/main" id="{F95547D8-773F-1D19-A009-9116CC4F0404}"/>
              </a:ext>
            </a:extLst>
          </p:cNvPr>
          <p:cNvSpPr txBox="1"/>
          <p:nvPr/>
        </p:nvSpPr>
        <p:spPr>
          <a:xfrm>
            <a:off x="2319098" y="7347131"/>
            <a:ext cx="14822904" cy="415498"/>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a:t>
            </a:r>
          </a:p>
        </p:txBody>
      </p:sp>
      <p:pic>
        <p:nvPicPr>
          <p:cNvPr id="8" name="Image 7" descr="Une image contenant Graphique, logo, symbole, Police&#10;&#10;Le contenu généré par l’IA peut être incorrect.">
            <a:extLst>
              <a:ext uri="{FF2B5EF4-FFF2-40B4-BE49-F238E27FC236}">
                <a16:creationId xmlns:a16="http://schemas.microsoft.com/office/drawing/2014/main" id="{7F15F5F3-8617-B56F-25DA-39C82973C2CF}"/>
              </a:ext>
            </a:extLst>
          </p:cNvPr>
          <p:cNvPicPr>
            <a:picLocks noChangeAspect="1"/>
          </p:cNvPicPr>
          <p:nvPr/>
        </p:nvPicPr>
        <p:blipFill>
          <a:blip r:embed="rId5"/>
          <a:stretch>
            <a:fillRect/>
          </a:stretch>
        </p:blipFill>
        <p:spPr>
          <a:xfrm>
            <a:off x="17157756" y="101737"/>
            <a:ext cx="981518" cy="1286879"/>
          </a:xfrm>
          <a:prstGeom prst="rect">
            <a:avLst/>
          </a:prstGeom>
        </p:spPr>
      </p:pic>
    </p:spTree>
    <p:extLst>
      <p:ext uri="{BB962C8B-B14F-4D97-AF65-F5344CB8AC3E}">
        <p14:creationId xmlns:p14="http://schemas.microsoft.com/office/powerpoint/2010/main" val="1823526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C0291-F403-7786-F8BC-AF06DE73EFD6}"/>
            </a:ext>
          </a:extLst>
        </p:cNvPr>
        <p:cNvGrpSpPr/>
        <p:nvPr/>
      </p:nvGrpSpPr>
      <p:grpSpPr>
        <a:xfrm>
          <a:off x="0" y="0"/>
          <a:ext cx="0" cy="0"/>
          <a:chOff x="0" y="0"/>
          <a:chExt cx="0" cy="0"/>
        </a:xfrm>
      </p:grpSpPr>
      <p:sp>
        <p:nvSpPr>
          <p:cNvPr id="6" name="Freeform 6">
            <a:extLst>
              <a:ext uri="{FF2B5EF4-FFF2-40B4-BE49-F238E27FC236}">
                <a16:creationId xmlns:a16="http://schemas.microsoft.com/office/drawing/2014/main" id="{EDAAEBDB-8BBB-7C32-1F3F-5A9D0005480E}"/>
              </a:ext>
            </a:extLst>
          </p:cNvPr>
          <p:cNvSpPr/>
          <p:nvPr/>
        </p:nvSpPr>
        <p:spPr>
          <a:xfrm rot="7760333">
            <a:off x="-4928902" y="-4759668"/>
            <a:ext cx="6566183" cy="6566183"/>
          </a:xfrm>
          <a:custGeom>
            <a:avLst/>
            <a:gdLst/>
            <a:ahLst/>
            <a:cxnLst/>
            <a:rect l="l" t="t" r="r" b="b"/>
            <a:pathLst>
              <a:path w="6566182" h="6566182">
                <a:moveTo>
                  <a:pt x="0" y="0"/>
                </a:moveTo>
                <a:lnTo>
                  <a:pt x="6566182" y="0"/>
                </a:lnTo>
                <a:lnTo>
                  <a:pt x="6566182" y="6566183"/>
                </a:lnTo>
                <a:lnTo>
                  <a:pt x="0" y="65661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9">
            <a:extLst>
              <a:ext uri="{FF2B5EF4-FFF2-40B4-BE49-F238E27FC236}">
                <a16:creationId xmlns:a16="http://schemas.microsoft.com/office/drawing/2014/main" id="{A39C0AA1-809E-0503-B893-23BC6A9F0840}"/>
              </a:ext>
            </a:extLst>
          </p:cNvPr>
          <p:cNvSpPr txBox="1"/>
          <p:nvPr/>
        </p:nvSpPr>
        <p:spPr>
          <a:xfrm>
            <a:off x="619271" y="3674157"/>
            <a:ext cx="901278" cy="962730"/>
          </a:xfrm>
          <a:prstGeom prst="rect">
            <a:avLst/>
          </a:prstGeom>
        </p:spPr>
        <p:txBody>
          <a:bodyPr lIns="50801" tIns="50801" rIns="50801" bIns="50801" rtlCol="0" anchor="ctr"/>
          <a:lstStyle/>
          <a:p>
            <a:pPr marL="0" marR="0" lvl="0" indent="0" algn="ctr" defTabSz="914445" rtl="0" eaLnBrk="1" fontAlgn="auto" latinLnBrk="0" hangingPunct="1">
              <a:lnSpc>
                <a:spcPts val="14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13" name="Freeform 13">
            <a:extLst>
              <a:ext uri="{FF2B5EF4-FFF2-40B4-BE49-F238E27FC236}">
                <a16:creationId xmlns:a16="http://schemas.microsoft.com/office/drawing/2014/main" id="{952EF4CD-B249-3254-3E2E-50329091FA7A}"/>
              </a:ext>
            </a:extLst>
          </p:cNvPr>
          <p:cNvSpPr/>
          <p:nvPr/>
        </p:nvSpPr>
        <p:spPr>
          <a:xfrm rot="-3740002">
            <a:off x="15651830" y="6676276"/>
            <a:ext cx="6566183" cy="6566183"/>
          </a:xfrm>
          <a:custGeom>
            <a:avLst/>
            <a:gdLst/>
            <a:ahLst/>
            <a:cxnLst/>
            <a:rect l="l" t="t" r="r" b="b"/>
            <a:pathLst>
              <a:path w="6566182" h="6566182">
                <a:moveTo>
                  <a:pt x="0" y="0"/>
                </a:moveTo>
                <a:lnTo>
                  <a:pt x="6566182" y="0"/>
                </a:lnTo>
                <a:lnTo>
                  <a:pt x="6566182" y="6566183"/>
                </a:lnTo>
                <a:lnTo>
                  <a:pt x="0" y="65661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ZoneTexte 16">
            <a:extLst>
              <a:ext uri="{FF2B5EF4-FFF2-40B4-BE49-F238E27FC236}">
                <a16:creationId xmlns:a16="http://schemas.microsoft.com/office/drawing/2014/main" id="{471CC785-DB51-9D72-1366-E9CB45837EC0}"/>
              </a:ext>
            </a:extLst>
          </p:cNvPr>
          <p:cNvSpPr txBox="1"/>
          <p:nvPr/>
        </p:nvSpPr>
        <p:spPr>
          <a:xfrm>
            <a:off x="1520549" y="2865963"/>
            <a:ext cx="16061222" cy="8002191"/>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lang="fr-FR" sz="2100" b="1" kern="1200" dirty="0">
              <a:solidFill>
                <a:prstClr val="black"/>
              </a:solidFill>
              <a:latin typeface="Arial" panose="020B0604020202020204" pitchFamily="34" charset="0"/>
              <a:ea typeface="+mn-ea"/>
              <a:cs typeface="Arial" panose="020B0604020202020204" pitchFamily="34" charset="0"/>
            </a:endParaRP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36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Partage d’expériences:</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kumimoji="0" lang="fr-F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 tournoi de VB (AS Majicavo)</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kumimoji="0" lang="fr-FR"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 multi-activités (AS </a:t>
            </a:r>
            <a:r>
              <a:rPr kumimoji="0" lang="fr-FR"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Kwalé</a:t>
            </a:r>
            <a:r>
              <a:rPr kumimoji="0" lang="fr-FR"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kumimoji="0" lang="fr-FR"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 pétanque (AS Dembeni)</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lang="fr-FR" sz="3200" b="1" kern="1200" dirty="0">
              <a:solidFill>
                <a:prstClr val="black"/>
              </a:solidFill>
              <a:latin typeface="Arial" panose="020B0604020202020204" pitchFamily="34" charset="0"/>
              <a:ea typeface="+mn-ea"/>
              <a:cs typeface="Arial" panose="020B0604020202020204" pitchFamily="34" charset="0"/>
            </a:endParaRP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-cup </a:t>
            </a:r>
            <a:r>
              <a:rPr kumimoji="0" lang="fr-FR"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pong</a:t>
            </a:r>
            <a:r>
              <a:rPr kumimoji="0" lang="fr-FR"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(AS </a:t>
            </a:r>
            <a:r>
              <a:rPr kumimoji="0" lang="fr-FR"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Mgombani</a:t>
            </a:r>
            <a:r>
              <a:rPr kumimoji="0" lang="fr-FR"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lang="fr-FR" sz="3200" b="1" kern="1200" dirty="0">
              <a:solidFill>
                <a:prstClr val="black"/>
              </a:solidFill>
              <a:latin typeface="Arial" panose="020B0604020202020204" pitchFamily="34" charset="0"/>
              <a:ea typeface="+mn-ea"/>
              <a:cs typeface="Arial" panose="020B0604020202020204" pitchFamily="34" charset="0"/>
            </a:endParaRP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-foot (AS </a:t>
            </a:r>
            <a:r>
              <a:rPr kumimoji="0" lang="fr-FR"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clg</a:t>
            </a:r>
            <a:r>
              <a:rPr kumimoji="0" lang="fr-FR"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Sada)</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lang="fr-FR" sz="3200" b="1" kern="1200" dirty="0">
              <a:solidFill>
                <a:prstClr val="black"/>
              </a:solidFill>
              <a:latin typeface="Arial" panose="020B0604020202020204" pitchFamily="34" charset="0"/>
              <a:ea typeface="+mn-ea"/>
              <a:cs typeface="Arial" panose="020B0604020202020204" pitchFamily="34" charset="0"/>
            </a:endParaRP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-multi-activités (AS </a:t>
            </a:r>
            <a:r>
              <a:rPr kumimoji="0" lang="fr-FR"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clg</a:t>
            </a:r>
            <a:r>
              <a:rPr kumimoji="0" lang="fr-FR" sz="3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 Chiconi)</a:t>
            </a:r>
            <a:endParaRPr kumimoji="0" lang="fr-FR"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kumimoji="0" lang="fr-F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kumimoji="0" lang="fr-FR"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9" name="Image 18">
            <a:extLst>
              <a:ext uri="{FF2B5EF4-FFF2-40B4-BE49-F238E27FC236}">
                <a16:creationId xmlns:a16="http://schemas.microsoft.com/office/drawing/2014/main" id="{4CDA5164-F0C7-EF73-FA36-FE74DB9CF072}"/>
              </a:ext>
            </a:extLst>
          </p:cNvPr>
          <p:cNvPicPr>
            <a:picLocks noChangeAspect="1"/>
          </p:cNvPicPr>
          <p:nvPr/>
        </p:nvPicPr>
        <p:blipFill>
          <a:blip r:embed="rId4"/>
          <a:stretch>
            <a:fillRect/>
          </a:stretch>
        </p:blipFill>
        <p:spPr>
          <a:xfrm>
            <a:off x="196852" y="257051"/>
            <a:ext cx="2935220" cy="1474769"/>
          </a:xfrm>
          <a:prstGeom prst="rect">
            <a:avLst/>
          </a:prstGeom>
        </p:spPr>
      </p:pic>
      <p:sp>
        <p:nvSpPr>
          <p:cNvPr id="22" name="ZoneTexte 21">
            <a:extLst>
              <a:ext uri="{FF2B5EF4-FFF2-40B4-BE49-F238E27FC236}">
                <a16:creationId xmlns:a16="http://schemas.microsoft.com/office/drawing/2014/main" id="{18D316CC-BDE8-F019-BD2C-1BC4D24FF850}"/>
              </a:ext>
            </a:extLst>
          </p:cNvPr>
          <p:cNvSpPr txBox="1"/>
          <p:nvPr/>
        </p:nvSpPr>
        <p:spPr>
          <a:xfrm>
            <a:off x="5192613" y="1613527"/>
            <a:ext cx="12476116" cy="738664"/>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4200" b="1" i="0" u="none" strike="noStrike" kern="0" cap="none" spc="0" normalizeH="0" baseline="0" noProof="0" dirty="0">
                <a:ln>
                  <a:noFill/>
                </a:ln>
                <a:solidFill>
                  <a:schemeClr val="tx2"/>
                </a:solidFill>
                <a:effectLst/>
                <a:uLnTx/>
                <a:uFillTx/>
                <a:latin typeface="Arial"/>
                <a:ea typeface="+mn-ea"/>
                <a:cs typeface="Arial"/>
                <a:sym typeface="Arial"/>
              </a:rPr>
              <a:t>Organiser un évènement interne à l’AS</a:t>
            </a:r>
          </a:p>
        </p:txBody>
      </p:sp>
      <p:sp>
        <p:nvSpPr>
          <p:cNvPr id="11" name="ZoneTexte 10">
            <a:extLst>
              <a:ext uri="{FF2B5EF4-FFF2-40B4-BE49-F238E27FC236}">
                <a16:creationId xmlns:a16="http://schemas.microsoft.com/office/drawing/2014/main" id="{B5B917BE-6D1C-674C-8319-175231DC94ED}"/>
              </a:ext>
            </a:extLst>
          </p:cNvPr>
          <p:cNvSpPr txBox="1"/>
          <p:nvPr/>
        </p:nvSpPr>
        <p:spPr>
          <a:xfrm>
            <a:off x="2260974" y="512940"/>
            <a:ext cx="14822904" cy="948145"/>
          </a:xfrm>
          <a:prstGeom prst="rect">
            <a:avLst/>
          </a:prstGeom>
          <a:noFill/>
        </p:spPr>
        <p:txBody>
          <a:bodyPr wrap="square">
            <a:spAutoFit/>
          </a:bodyPr>
          <a:lstStyle/>
          <a:p>
            <a:pPr marL="0" marR="0" lvl="0" indent="0" algn="ctr" defTabSz="914445" rtl="0" eaLnBrk="1" fontAlgn="auto" latinLnBrk="0" hangingPunct="1">
              <a:lnSpc>
                <a:spcPts val="6480"/>
              </a:lnSpc>
              <a:spcBef>
                <a:spcPct val="0"/>
              </a:spcBef>
              <a:spcAft>
                <a:spcPts val="0"/>
              </a:spcAft>
              <a:buClrTx/>
              <a:buSzTx/>
              <a:buFontTx/>
              <a:buNone/>
              <a:tabLst/>
              <a:defRPr/>
            </a:pPr>
            <a:r>
              <a:rPr kumimoji="0" lang="fr-FR" sz="6000" b="1" i="0" u="none" strike="noStrike" kern="1200" cap="none" spc="0" normalizeH="0" baseline="0" noProof="0" dirty="0">
                <a:ln>
                  <a:noFill/>
                </a:ln>
                <a:solidFill>
                  <a:srgbClr val="FF0000"/>
                </a:solidFill>
                <a:effectLst/>
                <a:uLnTx/>
                <a:uFillTx/>
                <a:latin typeface="Now Bold"/>
                <a:ea typeface="+mn-ea"/>
                <a:cs typeface="Arial"/>
                <a:sym typeface="Arial"/>
              </a:rPr>
              <a:t>Recherches de financement</a:t>
            </a:r>
            <a:endParaRPr kumimoji="0" lang="fr-FR" sz="2800" b="1" i="0" u="none" strike="noStrike" kern="1200" cap="none" spc="0" normalizeH="0" baseline="0" noProof="0" dirty="0">
              <a:ln>
                <a:noFill/>
              </a:ln>
              <a:solidFill>
                <a:srgbClr val="FF0000"/>
              </a:solidFill>
              <a:effectLst/>
              <a:uLnTx/>
              <a:uFillTx/>
              <a:latin typeface="Now Bold"/>
              <a:ea typeface="+mn-ea"/>
              <a:cs typeface="Arial"/>
              <a:sym typeface="Arial"/>
            </a:endParaRPr>
          </a:p>
        </p:txBody>
      </p:sp>
      <p:sp>
        <p:nvSpPr>
          <p:cNvPr id="20" name="ZoneTexte 19">
            <a:extLst>
              <a:ext uri="{FF2B5EF4-FFF2-40B4-BE49-F238E27FC236}">
                <a16:creationId xmlns:a16="http://schemas.microsoft.com/office/drawing/2014/main" id="{468FAE00-45F4-5423-89B1-E63969292E3A}"/>
              </a:ext>
            </a:extLst>
          </p:cNvPr>
          <p:cNvSpPr txBox="1"/>
          <p:nvPr/>
        </p:nvSpPr>
        <p:spPr>
          <a:xfrm>
            <a:off x="2319098" y="7347131"/>
            <a:ext cx="14822904" cy="415498"/>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a:t>
            </a:r>
          </a:p>
        </p:txBody>
      </p:sp>
      <p:pic>
        <p:nvPicPr>
          <p:cNvPr id="8" name="Image 7" descr="Une image contenant Graphique, logo, symbole, Police&#10;&#10;Le contenu généré par l’IA peut être incorrect.">
            <a:extLst>
              <a:ext uri="{FF2B5EF4-FFF2-40B4-BE49-F238E27FC236}">
                <a16:creationId xmlns:a16="http://schemas.microsoft.com/office/drawing/2014/main" id="{497B9EE4-C136-6EFB-BD12-B2C402C8B638}"/>
              </a:ext>
            </a:extLst>
          </p:cNvPr>
          <p:cNvPicPr>
            <a:picLocks noChangeAspect="1"/>
          </p:cNvPicPr>
          <p:nvPr/>
        </p:nvPicPr>
        <p:blipFill>
          <a:blip r:embed="rId5"/>
          <a:stretch>
            <a:fillRect/>
          </a:stretch>
        </p:blipFill>
        <p:spPr>
          <a:xfrm>
            <a:off x="16693550" y="101737"/>
            <a:ext cx="1445724" cy="1895505"/>
          </a:xfrm>
          <a:prstGeom prst="rect">
            <a:avLst/>
          </a:prstGeom>
        </p:spPr>
      </p:pic>
      <p:pic>
        <p:nvPicPr>
          <p:cNvPr id="5" name="Image 4">
            <a:extLst>
              <a:ext uri="{FF2B5EF4-FFF2-40B4-BE49-F238E27FC236}">
                <a16:creationId xmlns:a16="http://schemas.microsoft.com/office/drawing/2014/main" id="{A415B0EC-69D9-E2E1-796A-DE18ACC5C675}"/>
              </a:ext>
            </a:extLst>
          </p:cNvPr>
          <p:cNvPicPr>
            <a:picLocks noChangeAspect="1"/>
          </p:cNvPicPr>
          <p:nvPr/>
        </p:nvPicPr>
        <p:blipFill>
          <a:blip r:embed="rId6"/>
          <a:stretch>
            <a:fillRect/>
          </a:stretch>
        </p:blipFill>
        <p:spPr>
          <a:xfrm>
            <a:off x="0" y="8614611"/>
            <a:ext cx="2855162" cy="1544771"/>
          </a:xfrm>
          <a:prstGeom prst="rect">
            <a:avLst/>
          </a:prstGeom>
        </p:spPr>
      </p:pic>
    </p:spTree>
    <p:extLst>
      <p:ext uri="{BB962C8B-B14F-4D97-AF65-F5344CB8AC3E}">
        <p14:creationId xmlns:p14="http://schemas.microsoft.com/office/powerpoint/2010/main" val="128215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5000">
              <a:schemeClr val="bg2">
                <a:tint val="97000"/>
                <a:hueMod val="92000"/>
                <a:satMod val="169000"/>
                <a:lumMod val="164000"/>
              </a:schemeClr>
            </a:gs>
            <a:gs pos="41000">
              <a:schemeClr val="bg2">
                <a:shade val="96000"/>
                <a:satMod val="120000"/>
                <a:lumMod val="77000"/>
              </a:schemeClr>
            </a:gs>
          </a:gsLst>
          <a:lin ang="6120000" scaled="1"/>
        </a:gradFill>
        <a:effectLst/>
      </p:bgPr>
    </p:bg>
    <p:spTree>
      <p:nvGrpSpPr>
        <p:cNvPr id="1" name=""/>
        <p:cNvGrpSpPr/>
        <p:nvPr/>
      </p:nvGrpSpPr>
      <p:grpSpPr>
        <a:xfrm>
          <a:off x="0" y="0"/>
          <a:ext cx="0" cy="0"/>
          <a:chOff x="0" y="0"/>
          <a:chExt cx="0" cy="0"/>
        </a:xfrm>
      </p:grpSpPr>
      <p:pic>
        <p:nvPicPr>
          <p:cNvPr id="4" name="Image 3"/>
          <p:cNvPicPr>
            <a:picLocks noChangeAspect="1"/>
          </p:cNvPicPr>
          <p:nvPr/>
        </p:nvPicPr>
        <p:blipFill>
          <a:blip r:embed="rId2"/>
          <a:srcRect/>
          <a:stretch/>
        </p:blipFill>
        <p:spPr>
          <a:xfrm>
            <a:off x="16223618" y="9105900"/>
            <a:ext cx="1952040" cy="1056324"/>
          </a:xfrm>
          <a:prstGeom prst="rect">
            <a:avLst/>
          </a:prstGeom>
        </p:spPr>
      </p:pic>
      <p:sp>
        <p:nvSpPr>
          <p:cNvPr id="5" name="ZoneTexte 4"/>
          <p:cNvSpPr txBox="1"/>
          <p:nvPr/>
        </p:nvSpPr>
        <p:spPr>
          <a:xfrm>
            <a:off x="933452" y="487853"/>
            <a:ext cx="15316200" cy="7848302"/>
          </a:xfrm>
          <a:prstGeom prst="rect">
            <a:avLst/>
          </a:prstGeom>
          <a:noFill/>
        </p:spPr>
        <p:txBody>
          <a:bodyPr wrap="square" rtlCol="0" anchor="t">
            <a:spAutoFit/>
          </a:bodyPr>
          <a:lstStyle/>
          <a:p>
            <a:pPr defTabSz="685800">
              <a:buClrTx/>
            </a:pPr>
            <a:r>
              <a:rPr lang="fr-FR" sz="3600" b="1" u="sng" kern="1200" dirty="0">
                <a:solidFill>
                  <a:prstClr val="white"/>
                </a:solidFill>
                <a:latin typeface="Century Gothic" panose="020B0502020202020204"/>
                <a:ea typeface="+mn-ea"/>
                <a:cs typeface="+mn-cs"/>
              </a:rPr>
              <a:t>ANNEXE 1-  Les budgets du </a:t>
            </a:r>
            <a:r>
              <a:rPr lang="fr-FR" sz="3600" b="1" u="sng" kern="1200" dirty="0" err="1">
                <a:solidFill>
                  <a:prstClr val="white"/>
                </a:solidFill>
                <a:latin typeface="Century Gothic" panose="020B0502020202020204"/>
                <a:ea typeface="+mn-ea"/>
                <a:cs typeface="+mn-cs"/>
              </a:rPr>
              <a:t>Cerfa</a:t>
            </a:r>
            <a:r>
              <a:rPr lang="fr-FR" sz="3600" b="1" u="sng" kern="1200" dirty="0">
                <a:solidFill>
                  <a:prstClr val="white"/>
                </a:solidFill>
                <a:latin typeface="Century Gothic" panose="020B0502020202020204"/>
                <a:ea typeface="+mn-ea"/>
                <a:cs typeface="+mn-cs"/>
              </a:rPr>
              <a:t> n°12156*06</a:t>
            </a:r>
          </a:p>
          <a:p>
            <a:pPr defTabSz="685800">
              <a:buClrTx/>
            </a:pPr>
            <a:endParaRPr lang="fr-FR" sz="3600" b="1" u="sng" kern="1200" dirty="0">
              <a:solidFill>
                <a:prstClr val="white"/>
              </a:solidFill>
              <a:latin typeface="Century Gothic" panose="020B0502020202020204"/>
              <a:ea typeface="+mn-ea"/>
              <a:cs typeface="+mn-cs"/>
            </a:endParaRPr>
          </a:p>
          <a:p>
            <a:pPr defTabSz="685800">
              <a:buClrTx/>
            </a:pPr>
            <a:r>
              <a:rPr lang="fr-FR" sz="3600" kern="1200" dirty="0">
                <a:solidFill>
                  <a:prstClr val="white"/>
                </a:solidFill>
                <a:latin typeface="Century Gothic" panose="020B0502020202020204"/>
                <a:ea typeface="+mn-ea"/>
                <a:cs typeface="+mn-cs"/>
              </a:rPr>
              <a:t>Quelques éléments pour compléter ces budgets :</a:t>
            </a:r>
          </a:p>
          <a:p>
            <a:pPr defTabSz="685800">
              <a:buClrTx/>
            </a:pPr>
            <a:endParaRPr lang="fr-FR" sz="3600" kern="1200" dirty="0">
              <a:solidFill>
                <a:prstClr val="white"/>
              </a:solidFill>
              <a:latin typeface="Century Gothic" panose="020B0502020202020204"/>
              <a:ea typeface="+mn-ea"/>
              <a:cs typeface="+mn-cs"/>
            </a:endParaRPr>
          </a:p>
          <a:p>
            <a:pPr marL="514350" indent="-514350" defTabSz="685800">
              <a:buClr>
                <a:srgbClr val="F16409"/>
              </a:buClr>
              <a:buFont typeface="Arial" charset="0"/>
              <a:buChar char="•"/>
            </a:pPr>
            <a:r>
              <a:rPr lang="fr-FR" sz="3600" kern="1200" dirty="0">
                <a:solidFill>
                  <a:prstClr val="white"/>
                </a:solidFill>
                <a:latin typeface="Century Gothic" panose="020B0502020202020204"/>
                <a:ea typeface="+mn-ea"/>
                <a:cs typeface="+mn-cs"/>
              </a:rPr>
              <a:t>Un budget prévisionnel est toujours équilibré</a:t>
            </a:r>
          </a:p>
          <a:p>
            <a:pPr marL="514350" indent="-514350" defTabSz="685800">
              <a:buClr>
                <a:srgbClr val="F16409"/>
              </a:buClr>
              <a:buFont typeface="Arial" charset="0"/>
              <a:buChar char="•"/>
            </a:pPr>
            <a:endParaRPr lang="fr-FR" sz="3600" kern="1200" dirty="0">
              <a:solidFill>
                <a:prstClr val="white"/>
              </a:solidFill>
              <a:latin typeface="Century Gothic" panose="020B0502020202020204"/>
              <a:ea typeface="+mn-ea"/>
              <a:cs typeface="+mn-cs"/>
            </a:endParaRPr>
          </a:p>
          <a:p>
            <a:pPr algn="ctr" defTabSz="685800">
              <a:buClr>
                <a:srgbClr val="F16409"/>
              </a:buClr>
            </a:pPr>
            <a:r>
              <a:rPr lang="fr-FR" sz="3600" kern="1200" dirty="0">
                <a:solidFill>
                  <a:prstClr val="white"/>
                </a:solidFill>
                <a:latin typeface="Century Gothic" panose="020B0502020202020204"/>
                <a:ea typeface="+mn-ea"/>
                <a:cs typeface="+mn-cs"/>
              </a:rPr>
              <a:t>Total des charges = Total des produits</a:t>
            </a:r>
          </a:p>
          <a:p>
            <a:pPr algn="ctr" defTabSz="685800">
              <a:buClr>
                <a:srgbClr val="F16409"/>
              </a:buClr>
            </a:pPr>
            <a:endParaRPr lang="fr-FR" sz="3600" kern="1200" dirty="0">
              <a:solidFill>
                <a:prstClr val="white"/>
              </a:solidFill>
              <a:latin typeface="Century Gothic" panose="020B0502020202020204"/>
              <a:ea typeface="+mn-ea"/>
              <a:cs typeface="+mn-cs"/>
            </a:endParaRPr>
          </a:p>
          <a:p>
            <a:pPr marL="514350" indent="-514350" defTabSz="685800">
              <a:buClr>
                <a:srgbClr val="F16409"/>
              </a:buClr>
              <a:buFont typeface="Arial" charset="0"/>
              <a:buChar char="•"/>
            </a:pPr>
            <a:endParaRPr lang="fr-FR" sz="2400" kern="1200" dirty="0">
              <a:solidFill>
                <a:prstClr val="white"/>
              </a:solidFill>
              <a:latin typeface="Century Gothic" panose="020B0502020202020204"/>
              <a:ea typeface="+mn-ea"/>
              <a:cs typeface="+mn-cs"/>
            </a:endParaRPr>
          </a:p>
          <a:p>
            <a:pPr marL="514350" indent="-514350" defTabSz="685800">
              <a:buClr>
                <a:srgbClr val="F16409"/>
              </a:buClr>
              <a:buFont typeface="Arial" charset="0"/>
              <a:buChar char="•"/>
            </a:pPr>
            <a:r>
              <a:rPr lang="fr-FR" sz="2400" kern="1200" dirty="0">
                <a:solidFill>
                  <a:prstClr val="white"/>
                </a:solidFill>
                <a:latin typeface="Century Gothic" panose="020B0502020202020204"/>
                <a:ea typeface="+mn-ea"/>
                <a:cs typeface="+mn-cs"/>
              </a:rPr>
              <a:t>Les budgets prévisionnels des actions sont nécessairement intégrés au budget prévisionnel de l’association. (Ce n’est pas une ligne dans le prévisionnel, ils se somment dans chaque compte) </a:t>
            </a:r>
          </a:p>
          <a:p>
            <a:pPr defTabSz="685800">
              <a:buClr>
                <a:srgbClr val="F16409"/>
              </a:buClr>
            </a:pPr>
            <a:r>
              <a:rPr lang="fr-FR" sz="2400" kern="1200" dirty="0">
                <a:solidFill>
                  <a:prstClr val="white"/>
                </a:solidFill>
                <a:latin typeface="Century Gothic" panose="020B0502020202020204"/>
                <a:ea typeface="+mn-ea"/>
                <a:cs typeface="+mn-cs"/>
              </a:rPr>
              <a:t> </a:t>
            </a:r>
          </a:p>
          <a:p>
            <a:pPr defTabSz="685800">
              <a:buClr>
                <a:srgbClr val="F16409"/>
              </a:buClr>
            </a:pPr>
            <a:endParaRPr lang="fr-FR" sz="2400" kern="1200" dirty="0">
              <a:solidFill>
                <a:prstClr val="white"/>
              </a:solidFill>
              <a:latin typeface="Century Gothic" panose="020B0502020202020204"/>
              <a:ea typeface="+mn-ea"/>
              <a:cs typeface="+mn-cs"/>
            </a:endParaRPr>
          </a:p>
          <a:p>
            <a:pPr marL="514350" indent="-514350" defTabSz="685800">
              <a:buClr>
                <a:srgbClr val="F16409"/>
              </a:buClr>
              <a:buFont typeface="Arial" charset="0"/>
              <a:buChar char="•"/>
            </a:pPr>
            <a:r>
              <a:rPr lang="fr-FR" sz="2400" kern="1200" dirty="0">
                <a:solidFill>
                  <a:prstClr val="white"/>
                </a:solidFill>
                <a:latin typeface="Century Gothic" panose="020B0502020202020204"/>
                <a:ea typeface="+mn-ea"/>
                <a:cs typeface="+mn-cs"/>
              </a:rPr>
              <a:t>Il est important de montrer que l’on ne demande pas la totalité du financement à un seul partenaire. Il est raisonnable que la demande soit au-dessous des 50% du total des produits.</a:t>
            </a:r>
          </a:p>
          <a:p>
            <a:pPr defTabSz="685800">
              <a:buClr>
                <a:srgbClr val="F16409"/>
              </a:buClr>
            </a:pPr>
            <a:endParaRPr lang="fr-FR" sz="2400" kern="1200" dirty="0">
              <a:solidFill>
                <a:prstClr val="white"/>
              </a:solidFill>
              <a:latin typeface="Century Gothic" panose="020B0502020202020204"/>
              <a:ea typeface="+mn-ea"/>
              <a:cs typeface="+mn-cs"/>
            </a:endParaRPr>
          </a:p>
          <a:p>
            <a:pPr marL="514350" indent="-514350" defTabSz="685800">
              <a:buClr>
                <a:srgbClr val="F16409"/>
              </a:buClr>
              <a:buFont typeface="Arial" charset="0"/>
              <a:buChar char="•"/>
            </a:pPr>
            <a:r>
              <a:rPr lang="fr-FR" sz="2400" kern="1200" dirty="0">
                <a:solidFill>
                  <a:prstClr val="white"/>
                </a:solidFill>
                <a:latin typeface="Century Gothic" panose="020B0502020202020204"/>
                <a:ea typeface="+mn-ea"/>
                <a:cs typeface="+mn-cs"/>
              </a:rPr>
              <a:t>La demande doit être crédible. Joindre autant que possible des devis pour justifier de vos charges</a:t>
            </a:r>
          </a:p>
        </p:txBody>
      </p:sp>
    </p:spTree>
    <p:extLst>
      <p:ext uri="{BB962C8B-B14F-4D97-AF65-F5344CB8AC3E}">
        <p14:creationId xmlns:p14="http://schemas.microsoft.com/office/powerpoint/2010/main" val="773909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5000">
              <a:schemeClr val="bg2">
                <a:tint val="97000"/>
                <a:hueMod val="92000"/>
                <a:satMod val="169000"/>
                <a:lumMod val="164000"/>
              </a:schemeClr>
            </a:gs>
            <a:gs pos="41000">
              <a:schemeClr val="bg2">
                <a:shade val="96000"/>
                <a:satMod val="120000"/>
                <a:lumMod val="77000"/>
              </a:schemeClr>
            </a:gs>
          </a:gsLst>
          <a:lin ang="6120000" scaled="1"/>
        </a:gradFill>
        <a:effectLst/>
      </p:bgPr>
    </p:bg>
    <p:spTree>
      <p:nvGrpSpPr>
        <p:cNvPr id="1" name=""/>
        <p:cNvGrpSpPr/>
        <p:nvPr/>
      </p:nvGrpSpPr>
      <p:grpSpPr>
        <a:xfrm>
          <a:off x="0" y="0"/>
          <a:ext cx="0" cy="0"/>
          <a:chOff x="0" y="0"/>
          <a:chExt cx="0" cy="0"/>
        </a:xfrm>
      </p:grpSpPr>
      <p:sp>
        <p:nvSpPr>
          <p:cNvPr id="5" name="ZoneTexte 4"/>
          <p:cNvSpPr txBox="1"/>
          <p:nvPr/>
        </p:nvSpPr>
        <p:spPr>
          <a:xfrm>
            <a:off x="1246394" y="141604"/>
            <a:ext cx="15236991" cy="646331"/>
          </a:xfrm>
          <a:prstGeom prst="rect">
            <a:avLst/>
          </a:prstGeom>
          <a:noFill/>
        </p:spPr>
        <p:txBody>
          <a:bodyPr wrap="square" rtlCol="0" anchor="t">
            <a:spAutoFit/>
          </a:bodyPr>
          <a:lstStyle/>
          <a:p>
            <a:pPr defTabSz="685800">
              <a:buClrTx/>
            </a:pPr>
            <a:r>
              <a:rPr lang="fr-FR" sz="3600" b="1" u="sng" kern="1200" dirty="0">
                <a:solidFill>
                  <a:prstClr val="white"/>
                </a:solidFill>
                <a:latin typeface="Century Gothic" panose="020B0502020202020204"/>
                <a:ea typeface="+mn-ea"/>
                <a:cs typeface="+mn-cs"/>
              </a:rPr>
              <a:t>ANNEXE 2-  Les budgets du </a:t>
            </a:r>
            <a:r>
              <a:rPr lang="fr-FR" sz="3600" b="1" u="sng" kern="1200" dirty="0" err="1">
                <a:solidFill>
                  <a:prstClr val="white"/>
                </a:solidFill>
                <a:latin typeface="Century Gothic" panose="020B0502020202020204"/>
                <a:ea typeface="+mn-ea"/>
                <a:cs typeface="+mn-cs"/>
              </a:rPr>
              <a:t>Cerfa</a:t>
            </a:r>
            <a:r>
              <a:rPr lang="fr-FR" sz="3600" b="1" u="sng" kern="1200" dirty="0">
                <a:solidFill>
                  <a:prstClr val="white"/>
                </a:solidFill>
                <a:latin typeface="Century Gothic" panose="020B0502020202020204"/>
                <a:ea typeface="+mn-ea"/>
                <a:cs typeface="+mn-cs"/>
              </a:rPr>
              <a:t> n°12156*06</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677" y="1180350"/>
            <a:ext cx="7011582" cy="8749146"/>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3113" y="834101"/>
            <a:ext cx="6893439" cy="9106650"/>
          </a:xfrm>
          <a:prstGeom prst="rect">
            <a:avLst/>
          </a:prstGeom>
        </p:spPr>
      </p:pic>
    </p:spTree>
    <p:extLst>
      <p:ext uri="{BB962C8B-B14F-4D97-AF65-F5344CB8AC3E}">
        <p14:creationId xmlns:p14="http://schemas.microsoft.com/office/powerpoint/2010/main" val="220034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5000">
              <a:schemeClr val="bg2">
                <a:tint val="97000"/>
                <a:hueMod val="92000"/>
                <a:satMod val="169000"/>
                <a:lumMod val="164000"/>
              </a:schemeClr>
            </a:gs>
            <a:gs pos="41000">
              <a:schemeClr val="bg2">
                <a:shade val="96000"/>
                <a:satMod val="120000"/>
                <a:lumMod val="77000"/>
              </a:schemeClr>
            </a:gs>
          </a:gsLst>
          <a:lin ang="6120000" scaled="1"/>
        </a:gradFill>
        <a:effectLst/>
      </p:bgPr>
    </p:bg>
    <p:spTree>
      <p:nvGrpSpPr>
        <p:cNvPr id="1" name=""/>
        <p:cNvGrpSpPr/>
        <p:nvPr/>
      </p:nvGrpSpPr>
      <p:grpSpPr>
        <a:xfrm>
          <a:off x="0" y="0"/>
          <a:ext cx="0" cy="0"/>
          <a:chOff x="0" y="0"/>
          <a:chExt cx="0" cy="0"/>
        </a:xfrm>
      </p:grpSpPr>
      <p:sp>
        <p:nvSpPr>
          <p:cNvPr id="5" name="ZoneTexte 4"/>
          <p:cNvSpPr txBox="1"/>
          <p:nvPr/>
        </p:nvSpPr>
        <p:spPr>
          <a:xfrm>
            <a:off x="945932" y="487853"/>
            <a:ext cx="15575616" cy="923330"/>
          </a:xfrm>
          <a:prstGeom prst="rect">
            <a:avLst/>
          </a:prstGeom>
          <a:noFill/>
        </p:spPr>
        <p:txBody>
          <a:bodyPr wrap="square" rtlCol="0" anchor="t">
            <a:spAutoFit/>
          </a:bodyPr>
          <a:lstStyle/>
          <a:p>
            <a:pPr defTabSz="685800">
              <a:buClrTx/>
            </a:pPr>
            <a:r>
              <a:rPr lang="fr-FR" sz="2700" b="1" kern="1200" dirty="0">
                <a:solidFill>
                  <a:prstClr val="white"/>
                </a:solidFill>
                <a:latin typeface="Century Gothic" panose="020B0502020202020204"/>
                <a:ea typeface="+mn-ea"/>
                <a:cs typeface="+mn-cs"/>
              </a:rPr>
              <a:t>ANNEXE 3- </a:t>
            </a:r>
            <a:r>
              <a:rPr lang="fr-FR" sz="2700" kern="1200" dirty="0">
                <a:solidFill>
                  <a:prstClr val="white"/>
                </a:solidFill>
                <a:latin typeface="Century Gothic" panose="020B0502020202020204"/>
                <a:ea typeface="+mn-ea"/>
                <a:cs typeface="+mn-cs"/>
              </a:rPr>
              <a:t>Quelques éléments pour placer nos montants dans les bonnes cases. (Aide en cliquant </a:t>
            </a:r>
            <a:r>
              <a:rPr lang="fr-FR" sz="2700" b="1" kern="1200" dirty="0">
                <a:solidFill>
                  <a:srgbClr val="76DBF4">
                    <a:lumMod val="75000"/>
                  </a:srgbClr>
                </a:solidFill>
                <a:latin typeface="Century Gothic" panose="020B0502020202020204"/>
                <a:ea typeface="+mn-ea"/>
                <a:cs typeface="+mn-cs"/>
                <a:hlinkClick r:id="rId2">
                  <a:extLst>
                    <a:ext uri="{A12FA001-AC4F-418D-AE19-62706E023703}">
                      <ahyp:hlinkClr xmlns:ahyp="http://schemas.microsoft.com/office/drawing/2018/hyperlinkcolor" val="tx"/>
                    </a:ext>
                  </a:extLst>
                </a:hlinkClick>
              </a:rPr>
              <a:t>ICI</a:t>
            </a:r>
            <a:r>
              <a:rPr lang="fr-FR" sz="2700" b="1" kern="1200" dirty="0">
                <a:solidFill>
                  <a:srgbClr val="76DBF4">
                    <a:lumMod val="75000"/>
                  </a:srgbClr>
                </a:solidFill>
                <a:latin typeface="Century Gothic" panose="020B0502020202020204"/>
                <a:ea typeface="+mn-ea"/>
                <a:cs typeface="+mn-cs"/>
              </a:rPr>
              <a:t>) </a:t>
            </a: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1635" y="1410110"/>
            <a:ext cx="12763098" cy="8704433"/>
          </a:xfrm>
          <a:prstGeom prst="rect">
            <a:avLst/>
          </a:prstGeom>
        </p:spPr>
      </p:pic>
    </p:spTree>
    <p:extLst>
      <p:ext uri="{BB962C8B-B14F-4D97-AF65-F5344CB8AC3E}">
        <p14:creationId xmlns:p14="http://schemas.microsoft.com/office/powerpoint/2010/main" val="147437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rot="7760333">
            <a:off x="-4928902" y="-4759668"/>
            <a:ext cx="6566183" cy="6566183"/>
          </a:xfrm>
          <a:custGeom>
            <a:avLst/>
            <a:gdLst/>
            <a:ahLst/>
            <a:cxnLst/>
            <a:rect l="l" t="t" r="r" b="b"/>
            <a:pathLst>
              <a:path w="6566182" h="6566182">
                <a:moveTo>
                  <a:pt x="0" y="0"/>
                </a:moveTo>
                <a:lnTo>
                  <a:pt x="6566182" y="0"/>
                </a:lnTo>
                <a:lnTo>
                  <a:pt x="6566182" y="6566183"/>
                </a:lnTo>
                <a:lnTo>
                  <a:pt x="0" y="65661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9"/>
          <p:cNvSpPr txBox="1"/>
          <p:nvPr/>
        </p:nvSpPr>
        <p:spPr>
          <a:xfrm>
            <a:off x="619271" y="3674157"/>
            <a:ext cx="901278" cy="962730"/>
          </a:xfrm>
          <a:prstGeom prst="rect">
            <a:avLst/>
          </a:prstGeom>
        </p:spPr>
        <p:txBody>
          <a:bodyPr lIns="50801" tIns="50801" rIns="50801" bIns="50801" rtlCol="0" anchor="ctr"/>
          <a:lstStyle/>
          <a:p>
            <a:pPr marL="0" marR="0" lvl="0" indent="0" algn="ctr" defTabSz="914445" rtl="0" eaLnBrk="1" fontAlgn="auto" latinLnBrk="0" hangingPunct="1">
              <a:lnSpc>
                <a:spcPts val="14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13" name="Freeform 13"/>
          <p:cNvSpPr/>
          <p:nvPr/>
        </p:nvSpPr>
        <p:spPr>
          <a:xfrm rot="-3740002">
            <a:off x="15651830" y="6676276"/>
            <a:ext cx="6566183" cy="6566183"/>
          </a:xfrm>
          <a:custGeom>
            <a:avLst/>
            <a:gdLst/>
            <a:ahLst/>
            <a:cxnLst/>
            <a:rect l="l" t="t" r="r" b="b"/>
            <a:pathLst>
              <a:path w="6566182" h="6566182">
                <a:moveTo>
                  <a:pt x="0" y="0"/>
                </a:moveTo>
                <a:lnTo>
                  <a:pt x="6566182" y="0"/>
                </a:lnTo>
                <a:lnTo>
                  <a:pt x="6566182" y="6566183"/>
                </a:lnTo>
                <a:lnTo>
                  <a:pt x="0" y="65661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9" name="Image 18">
            <a:extLst>
              <a:ext uri="{FF2B5EF4-FFF2-40B4-BE49-F238E27FC236}">
                <a16:creationId xmlns:a16="http://schemas.microsoft.com/office/drawing/2014/main" id="{1656E686-4009-BF28-0485-A2A552F978F8}"/>
              </a:ext>
            </a:extLst>
          </p:cNvPr>
          <p:cNvPicPr>
            <a:picLocks noChangeAspect="1"/>
          </p:cNvPicPr>
          <p:nvPr/>
        </p:nvPicPr>
        <p:blipFill>
          <a:blip r:embed="rId4"/>
          <a:stretch>
            <a:fillRect/>
          </a:stretch>
        </p:blipFill>
        <p:spPr>
          <a:xfrm>
            <a:off x="238731" y="16256"/>
            <a:ext cx="2139295" cy="1074865"/>
          </a:xfrm>
          <a:prstGeom prst="rect">
            <a:avLst/>
          </a:prstGeom>
        </p:spPr>
      </p:pic>
      <p:sp>
        <p:nvSpPr>
          <p:cNvPr id="11" name="ZoneTexte 10">
            <a:extLst>
              <a:ext uri="{FF2B5EF4-FFF2-40B4-BE49-F238E27FC236}">
                <a16:creationId xmlns:a16="http://schemas.microsoft.com/office/drawing/2014/main" id="{791D7E6A-FD59-FDAD-9312-0D46FD396B5E}"/>
              </a:ext>
            </a:extLst>
          </p:cNvPr>
          <p:cNvSpPr txBox="1"/>
          <p:nvPr/>
        </p:nvSpPr>
        <p:spPr>
          <a:xfrm>
            <a:off x="723775" y="462062"/>
            <a:ext cx="17079180" cy="9299021"/>
          </a:xfrm>
          <a:prstGeom prst="rect">
            <a:avLst/>
          </a:prstGeom>
          <a:noFill/>
        </p:spPr>
        <p:txBody>
          <a:bodyPr wrap="square">
            <a:spAutoFit/>
          </a:bodyPr>
          <a:lstStyle/>
          <a:p>
            <a:pPr marL="0" marR="0" lvl="0" indent="0" algn="ctr" defTabSz="914445" rtl="0" eaLnBrk="1" fontAlgn="auto" latinLnBrk="0" hangingPunct="1">
              <a:lnSpc>
                <a:spcPts val="6480"/>
              </a:lnSpc>
              <a:spcBef>
                <a:spcPct val="0"/>
              </a:spcBef>
              <a:spcAft>
                <a:spcPts val="0"/>
              </a:spcAft>
              <a:buClrTx/>
              <a:buSzTx/>
              <a:buFontTx/>
              <a:buNone/>
              <a:tabLst/>
              <a:defRPr/>
            </a:pPr>
            <a:r>
              <a:rPr kumimoji="0" lang="fr-FR" sz="6000" b="1" i="0" u="none" strike="noStrike" kern="1200" cap="none" spc="0" normalizeH="0" baseline="0" noProof="0" dirty="0">
                <a:ln>
                  <a:noFill/>
                </a:ln>
                <a:solidFill>
                  <a:srgbClr val="FF0000"/>
                </a:solidFill>
                <a:effectLst/>
                <a:uLnTx/>
                <a:uFillTx/>
                <a:latin typeface="Now Bold"/>
                <a:ea typeface="+mn-ea"/>
                <a:cs typeface="Arial"/>
                <a:sym typeface="Arial"/>
              </a:rPr>
              <a:t>La fonction de Trésorier/Trésorière de l’Association Sportive</a:t>
            </a:r>
          </a:p>
          <a:p>
            <a:pPr marL="0" marR="0" lvl="0" indent="0" defTabSz="914445" rtl="0" eaLnBrk="1" fontAlgn="auto" latinLnBrk="0" hangingPunct="1">
              <a:spcBef>
                <a:spcPct val="0"/>
              </a:spcBef>
              <a:spcAft>
                <a:spcPts val="0"/>
              </a:spcAft>
              <a:buClrTx/>
              <a:buSzTx/>
              <a:buFontTx/>
              <a:buNone/>
              <a:tabLst/>
              <a:defRPr/>
            </a:pPr>
            <a:endParaRPr kumimoji="0" lang="fr-FR" sz="2000" b="1" i="0" u="none" strike="noStrike" kern="1200" cap="none" spc="0" normalizeH="0" baseline="0" noProof="0" dirty="0">
              <a:ln>
                <a:noFill/>
              </a:ln>
              <a:solidFill>
                <a:schemeClr val="tx2"/>
              </a:solidFill>
              <a:effectLst/>
              <a:uLnTx/>
              <a:uFillTx/>
              <a:latin typeface="Now Bold"/>
              <a:ea typeface="+mn-ea"/>
              <a:cs typeface="Arial"/>
              <a:sym typeface="Arial"/>
            </a:endParaRPr>
          </a:p>
          <a:p>
            <a:pPr marL="0" marR="0" lvl="0" indent="0" defTabSz="914445" rtl="0" eaLnBrk="1" fontAlgn="auto" latinLnBrk="0" hangingPunct="1">
              <a:spcBef>
                <a:spcPct val="0"/>
              </a:spcBef>
              <a:spcAft>
                <a:spcPts val="0"/>
              </a:spcAft>
              <a:buClrTx/>
              <a:buSzTx/>
              <a:buFontTx/>
              <a:buNone/>
              <a:tabLst/>
              <a:defRPr/>
            </a:pPr>
            <a:r>
              <a:rPr kumimoji="0" lang="fr-FR" sz="2000" b="1" i="0" u="none" strike="noStrike" kern="1200" cap="none" spc="0" normalizeH="0" baseline="0" noProof="0" dirty="0">
                <a:ln>
                  <a:noFill/>
                </a:ln>
                <a:solidFill>
                  <a:schemeClr val="tx2"/>
                </a:solidFill>
                <a:effectLst/>
                <a:uLnTx/>
                <a:uFillTx/>
                <a:latin typeface="Now Bold"/>
                <a:ea typeface="+mn-ea"/>
                <a:cs typeface="Arial"/>
                <a:sym typeface="Arial"/>
              </a:rPr>
              <a:t>LE COMITÉ DIRECTEUR DE L'ASSOCIATION SPORTIVE ÉLIT PARMI SES MEMBRES MAJEURS UN TRÉSORIER OU UNE TRÉSORIÈRE.</a:t>
            </a:r>
          </a:p>
          <a:p>
            <a:pPr marL="0" marR="0" lvl="0" indent="0" defTabSz="914445" rtl="0" eaLnBrk="1" fontAlgn="auto" latinLnBrk="0" hangingPunct="1">
              <a:spcBef>
                <a:spcPct val="0"/>
              </a:spcBef>
              <a:spcAft>
                <a:spcPts val="0"/>
              </a:spcAft>
              <a:buClrTx/>
              <a:buSzTx/>
              <a:buFontTx/>
              <a:buNone/>
              <a:tabLst/>
              <a:defRPr/>
            </a:pPr>
            <a:r>
              <a:rPr kumimoji="0" lang="fr-FR" sz="2000" b="1" i="0" u="sng" strike="noStrike" kern="1200" cap="none" spc="0" normalizeH="0" baseline="0" noProof="0" dirty="0">
                <a:ln>
                  <a:noFill/>
                </a:ln>
                <a:solidFill>
                  <a:schemeClr val="tx2"/>
                </a:solidFill>
                <a:effectLst/>
                <a:uLnTx/>
                <a:uFillTx/>
                <a:latin typeface="Now Bold"/>
                <a:ea typeface="+mn-ea"/>
                <a:cs typeface="Arial"/>
                <a:sym typeface="Arial"/>
              </a:rPr>
              <a:t>REMARQUE : </a:t>
            </a:r>
            <a:r>
              <a:rPr kumimoji="0" lang="fr-FR" sz="2000" b="1" i="0" u="none" strike="noStrike" kern="1200" cap="none" spc="0" normalizeH="0" baseline="0" noProof="0" dirty="0">
                <a:ln>
                  <a:noFill/>
                </a:ln>
                <a:solidFill>
                  <a:schemeClr val="tx2"/>
                </a:solidFill>
                <a:effectLst/>
                <a:uLnTx/>
                <a:uFillTx/>
                <a:latin typeface="Now Bold"/>
                <a:ea typeface="+mn-ea"/>
                <a:cs typeface="Arial"/>
                <a:sym typeface="Arial"/>
              </a:rPr>
              <a:t>UN OU UNE ÉLÈVE PEUT ÊTRE DÉSIGNÉ(E) ADJOINT(E).  </a:t>
            </a:r>
            <a:r>
              <a:rPr kumimoji="0" lang="fr-FR" sz="2000" b="1" i="0" u="none" strike="noStrike" kern="1200" cap="none" spc="0" normalizeH="0" baseline="0" noProof="0" dirty="0">
                <a:ln>
                  <a:noFill/>
                </a:ln>
                <a:solidFill>
                  <a:srgbClr val="FF0000"/>
                </a:solidFill>
                <a:effectLst/>
                <a:uLnTx/>
                <a:uFillTx/>
                <a:latin typeface="Now Bold"/>
                <a:ea typeface="+mn-ea"/>
                <a:cs typeface="Arial"/>
                <a:sym typeface="Arial"/>
              </a:rPr>
              <a:t>R 552 - 2 du Code de l'éducation</a:t>
            </a:r>
          </a:p>
          <a:p>
            <a:pPr marL="0" marR="0" lvl="0" indent="0" defTabSz="914445" rtl="0" eaLnBrk="1" fontAlgn="auto" latinLnBrk="0" hangingPunct="1">
              <a:spcBef>
                <a:spcPct val="0"/>
              </a:spcBef>
              <a:spcAft>
                <a:spcPts val="0"/>
              </a:spcAft>
              <a:buClrTx/>
              <a:buSzTx/>
              <a:buFontTx/>
              <a:buNone/>
              <a:tabLst/>
              <a:defRPr/>
            </a:pPr>
            <a:endParaRPr kumimoji="0" lang="fr-FR" sz="2000" b="1" i="0" u="none" strike="noStrike" kern="1200" cap="none" spc="0" normalizeH="0" baseline="0" noProof="0" dirty="0">
              <a:ln>
                <a:noFill/>
              </a:ln>
              <a:solidFill>
                <a:srgbClr val="FF0000"/>
              </a:solidFill>
              <a:effectLst/>
              <a:uLnTx/>
              <a:uFillTx/>
              <a:latin typeface="Now Bold"/>
              <a:ea typeface="+mn-ea"/>
              <a:cs typeface="Arial"/>
              <a:sym typeface="Arial"/>
            </a:endParaRPr>
          </a:p>
          <a:p>
            <a:pPr marL="285750" indent="-285750">
              <a:buClr>
                <a:srgbClr val="EE490A"/>
              </a:buClr>
              <a:buSzPct val="200000"/>
              <a:buFont typeface="Arial" charset="0"/>
              <a:buChar char="•"/>
            </a:pPr>
            <a:r>
              <a:rPr lang="fr-FR" sz="2800" dirty="0"/>
              <a:t>Faire le compte financier de l’année écoulée et établir chaque début d’année un budget prévisionnel et le présenter à l’AG, en lien avec le projet de l’AS discuté en comité directeur, ce qui implique de tenir une comptabilité : enregistrer et ventiler les recettes et les dépenses</a:t>
            </a:r>
          </a:p>
          <a:p>
            <a:pPr marL="285750" indent="-285750">
              <a:lnSpc>
                <a:spcPct val="150000"/>
              </a:lnSpc>
              <a:buClr>
                <a:srgbClr val="EE490A"/>
              </a:buClr>
              <a:buSzPct val="200000"/>
              <a:buFont typeface="Arial" charset="0"/>
              <a:buChar char="•"/>
            </a:pPr>
            <a:r>
              <a:rPr lang="fr-FR" sz="2800" dirty="0"/>
              <a:t>Proposer le prix de la cotisation des adhérents qui sera soumis à l’approbation de l’AG </a:t>
            </a:r>
          </a:p>
          <a:p>
            <a:pPr marL="285750" indent="-285750">
              <a:lnSpc>
                <a:spcPct val="150000"/>
              </a:lnSpc>
              <a:buClr>
                <a:srgbClr val="EE490A"/>
              </a:buClr>
              <a:buSzPct val="200000"/>
              <a:buFont typeface="Arial" charset="0"/>
              <a:buChar char="•"/>
            </a:pPr>
            <a:r>
              <a:rPr lang="fr-FR" sz="2800" dirty="0"/>
              <a:t>Encaisser les cotisations des adhérents, régler les différentes dépenses</a:t>
            </a:r>
          </a:p>
          <a:p>
            <a:pPr marL="285750" indent="-285750">
              <a:buClr>
                <a:srgbClr val="EE490A"/>
              </a:buClr>
              <a:buSzPct val="200000"/>
              <a:buFont typeface="Arial" charset="0"/>
              <a:buChar char="•"/>
            </a:pPr>
            <a:r>
              <a:rPr lang="fr-FR" sz="2800" dirty="0">
                <a:solidFill>
                  <a:srgbClr val="FF0000"/>
                </a:solidFill>
                <a:highlight>
                  <a:srgbClr val="FFFF00"/>
                </a:highlight>
              </a:rPr>
              <a:t>Orchestrer, </a:t>
            </a:r>
            <a:r>
              <a:rPr lang="fr-FR" sz="2800" u="sng" dirty="0">
                <a:solidFill>
                  <a:srgbClr val="FF0000"/>
                </a:solidFill>
                <a:highlight>
                  <a:srgbClr val="FFFF00"/>
                </a:highlight>
              </a:rPr>
              <a:t>en lien avec le comité directeur de l’AS</a:t>
            </a:r>
            <a:r>
              <a:rPr lang="fr-FR" sz="2800" dirty="0">
                <a:solidFill>
                  <a:srgbClr val="FF0000"/>
                </a:solidFill>
                <a:highlight>
                  <a:srgbClr val="FFFF00"/>
                </a:highlight>
              </a:rPr>
              <a:t>, </a:t>
            </a:r>
            <a:r>
              <a:rPr lang="fr-FR" sz="2800" b="1" dirty="0">
                <a:solidFill>
                  <a:srgbClr val="FF0000"/>
                </a:solidFill>
                <a:highlight>
                  <a:srgbClr val="FFFF00"/>
                </a:highlight>
              </a:rPr>
              <a:t>les recherches de financements (produits): </a:t>
            </a:r>
            <a:r>
              <a:rPr lang="fr-FR" sz="2800" dirty="0"/>
              <a:t>subventions internes à l’établissement (fonds social, CA), subventions externes (DRAJES, UNSS, ANS, mairies), Financements privés (entreprises), création de « revenus » par l’organisation d’évènements exceptionnels (tournois)</a:t>
            </a:r>
          </a:p>
          <a:p>
            <a:pPr>
              <a:buClr>
                <a:srgbClr val="EE490A"/>
              </a:buClr>
              <a:buSzPct val="200000"/>
            </a:pPr>
            <a:endParaRPr lang="fr-FR" sz="2800" dirty="0"/>
          </a:p>
          <a:p>
            <a:pPr marL="0" marR="0" lvl="0" indent="0" defTabSz="914445" rtl="0" eaLnBrk="1" fontAlgn="auto" latinLnBrk="0" hangingPunct="1">
              <a:spcBef>
                <a:spcPct val="0"/>
              </a:spcBef>
              <a:spcAft>
                <a:spcPts val="0"/>
              </a:spcAft>
              <a:buClrTx/>
              <a:buSzTx/>
              <a:buFontTx/>
              <a:buNone/>
              <a:tabLst/>
              <a:defRPr/>
            </a:pPr>
            <a:r>
              <a:rPr kumimoji="0" lang="fr-FR" sz="2800" b="1" i="0" u="none" strike="noStrike" kern="1200" cap="none" spc="0" normalizeH="0" baseline="0" noProof="0" dirty="0">
                <a:ln>
                  <a:noFill/>
                </a:ln>
                <a:solidFill>
                  <a:srgbClr val="FF0000"/>
                </a:solidFill>
                <a:effectLst/>
                <a:uLnTx/>
                <a:uFillTx/>
                <a:latin typeface="Now Bold"/>
                <a:ea typeface="+mn-ea"/>
                <a:cs typeface="Arial"/>
                <a:sym typeface="Arial"/>
              </a:rPr>
              <a:t>La discussion entre membres du comité directeur de l’AS est indispensable. </a:t>
            </a:r>
            <a:r>
              <a:rPr lang="fr-FR" sz="2800" b="1" kern="1200" dirty="0">
                <a:solidFill>
                  <a:srgbClr val="FF0000"/>
                </a:solidFill>
                <a:latin typeface="Now Bold"/>
                <a:ea typeface="+mn-ea"/>
              </a:rPr>
              <a:t>L</a:t>
            </a:r>
            <a:r>
              <a:rPr kumimoji="0" lang="fr-FR" sz="2800" b="1" i="0" u="none" strike="noStrike" kern="1200" cap="none" spc="0" normalizeH="0" baseline="0" noProof="0" dirty="0">
                <a:ln>
                  <a:noFill/>
                </a:ln>
                <a:solidFill>
                  <a:srgbClr val="FF0000"/>
                </a:solidFill>
                <a:effectLst/>
                <a:uLnTx/>
                <a:uFillTx/>
                <a:latin typeface="Now Bold"/>
                <a:ea typeface="+mn-ea"/>
                <a:cs typeface="Arial"/>
                <a:sym typeface="Arial"/>
              </a:rPr>
              <a:t>es décisions sont à prendre collectivement et les problèmes n’incombent pas au seul trésorier!</a:t>
            </a:r>
          </a:p>
          <a:p>
            <a:pPr marL="0" marR="0" lvl="0" indent="0" defTabSz="914445" rtl="0" eaLnBrk="1" fontAlgn="auto" latinLnBrk="0" hangingPunct="1">
              <a:lnSpc>
                <a:spcPts val="6480"/>
              </a:lnSpc>
              <a:spcBef>
                <a:spcPct val="0"/>
              </a:spcBef>
              <a:spcAft>
                <a:spcPts val="0"/>
              </a:spcAft>
              <a:buClrTx/>
              <a:buSzTx/>
              <a:buFontTx/>
              <a:buNone/>
              <a:tabLst/>
              <a:defRPr/>
            </a:pPr>
            <a:endParaRPr kumimoji="0" lang="fr-FR" sz="2800" b="1" i="0" u="none" strike="noStrike" kern="1200" cap="none" spc="0" normalizeH="0" baseline="0" noProof="0" dirty="0">
              <a:ln>
                <a:noFill/>
              </a:ln>
              <a:solidFill>
                <a:srgbClr val="FF0000"/>
              </a:solidFill>
              <a:effectLst/>
              <a:uLnTx/>
              <a:uFillTx/>
              <a:latin typeface="Now Bold"/>
              <a:ea typeface="+mn-ea"/>
              <a:cs typeface="Arial"/>
              <a:sym typeface="Arial"/>
            </a:endParaRPr>
          </a:p>
        </p:txBody>
      </p:sp>
      <p:pic>
        <p:nvPicPr>
          <p:cNvPr id="3" name="Image 2" descr="Une image contenant Graphique, logo, symbole, Police&#10;&#10;Le contenu généré par l’IA peut être incorrect.">
            <a:extLst>
              <a:ext uri="{FF2B5EF4-FFF2-40B4-BE49-F238E27FC236}">
                <a16:creationId xmlns:a16="http://schemas.microsoft.com/office/drawing/2014/main" id="{9DC32C0F-9075-63F1-E32B-DBEEE7A85073}"/>
              </a:ext>
            </a:extLst>
          </p:cNvPr>
          <p:cNvPicPr>
            <a:picLocks noChangeAspect="1"/>
          </p:cNvPicPr>
          <p:nvPr/>
        </p:nvPicPr>
        <p:blipFill>
          <a:blip r:embed="rId5"/>
          <a:stretch>
            <a:fillRect/>
          </a:stretch>
        </p:blipFill>
        <p:spPr>
          <a:xfrm>
            <a:off x="17291678" y="117865"/>
            <a:ext cx="996321" cy="1306288"/>
          </a:xfrm>
          <a:prstGeom prst="rect">
            <a:avLst/>
          </a:prstGeom>
        </p:spPr>
      </p:pic>
    </p:spTree>
    <p:extLst>
      <p:ext uri="{BB962C8B-B14F-4D97-AF65-F5344CB8AC3E}">
        <p14:creationId xmlns:p14="http://schemas.microsoft.com/office/powerpoint/2010/main" val="3367400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A85CD-5D92-9031-03CB-A093B1FE3D2D}"/>
            </a:ext>
          </a:extLst>
        </p:cNvPr>
        <p:cNvGrpSpPr/>
        <p:nvPr/>
      </p:nvGrpSpPr>
      <p:grpSpPr>
        <a:xfrm>
          <a:off x="0" y="0"/>
          <a:ext cx="0" cy="0"/>
          <a:chOff x="0" y="0"/>
          <a:chExt cx="0" cy="0"/>
        </a:xfrm>
      </p:grpSpPr>
      <p:sp>
        <p:nvSpPr>
          <p:cNvPr id="6" name="Freeform 6">
            <a:extLst>
              <a:ext uri="{FF2B5EF4-FFF2-40B4-BE49-F238E27FC236}">
                <a16:creationId xmlns:a16="http://schemas.microsoft.com/office/drawing/2014/main" id="{19F12169-71EA-8267-BB05-66119D028717}"/>
              </a:ext>
            </a:extLst>
          </p:cNvPr>
          <p:cNvSpPr/>
          <p:nvPr/>
        </p:nvSpPr>
        <p:spPr>
          <a:xfrm rot="7760333">
            <a:off x="-4928902" y="-4759668"/>
            <a:ext cx="6566183" cy="6566183"/>
          </a:xfrm>
          <a:custGeom>
            <a:avLst/>
            <a:gdLst/>
            <a:ahLst/>
            <a:cxnLst/>
            <a:rect l="l" t="t" r="r" b="b"/>
            <a:pathLst>
              <a:path w="6566182" h="6566182">
                <a:moveTo>
                  <a:pt x="0" y="0"/>
                </a:moveTo>
                <a:lnTo>
                  <a:pt x="6566182" y="0"/>
                </a:lnTo>
                <a:lnTo>
                  <a:pt x="6566182" y="6566183"/>
                </a:lnTo>
                <a:lnTo>
                  <a:pt x="0" y="65661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9">
            <a:extLst>
              <a:ext uri="{FF2B5EF4-FFF2-40B4-BE49-F238E27FC236}">
                <a16:creationId xmlns:a16="http://schemas.microsoft.com/office/drawing/2014/main" id="{CAE41E83-21AF-6AA5-94A7-A4B46B755667}"/>
              </a:ext>
            </a:extLst>
          </p:cNvPr>
          <p:cNvSpPr txBox="1"/>
          <p:nvPr/>
        </p:nvSpPr>
        <p:spPr>
          <a:xfrm>
            <a:off x="619271" y="3674157"/>
            <a:ext cx="901278" cy="962730"/>
          </a:xfrm>
          <a:prstGeom prst="rect">
            <a:avLst/>
          </a:prstGeom>
        </p:spPr>
        <p:txBody>
          <a:bodyPr lIns="50801" tIns="50801" rIns="50801" bIns="50801" rtlCol="0" anchor="ctr"/>
          <a:lstStyle/>
          <a:p>
            <a:pPr marL="0" marR="0" lvl="0" indent="0" algn="ctr" defTabSz="914445" rtl="0" eaLnBrk="1" fontAlgn="auto" latinLnBrk="0" hangingPunct="1">
              <a:lnSpc>
                <a:spcPts val="14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13" name="Freeform 13">
            <a:extLst>
              <a:ext uri="{FF2B5EF4-FFF2-40B4-BE49-F238E27FC236}">
                <a16:creationId xmlns:a16="http://schemas.microsoft.com/office/drawing/2014/main" id="{19F892AA-62AE-457D-273C-AF983E0D0FB2}"/>
              </a:ext>
            </a:extLst>
          </p:cNvPr>
          <p:cNvSpPr/>
          <p:nvPr/>
        </p:nvSpPr>
        <p:spPr>
          <a:xfrm rot="-3740002">
            <a:off x="15651830" y="6676276"/>
            <a:ext cx="6566183" cy="6566183"/>
          </a:xfrm>
          <a:custGeom>
            <a:avLst/>
            <a:gdLst/>
            <a:ahLst/>
            <a:cxnLst/>
            <a:rect l="l" t="t" r="r" b="b"/>
            <a:pathLst>
              <a:path w="6566182" h="6566182">
                <a:moveTo>
                  <a:pt x="0" y="0"/>
                </a:moveTo>
                <a:lnTo>
                  <a:pt x="6566182" y="0"/>
                </a:lnTo>
                <a:lnTo>
                  <a:pt x="6566182" y="6566183"/>
                </a:lnTo>
                <a:lnTo>
                  <a:pt x="0" y="65661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ZoneTexte 16">
            <a:extLst>
              <a:ext uri="{FF2B5EF4-FFF2-40B4-BE49-F238E27FC236}">
                <a16:creationId xmlns:a16="http://schemas.microsoft.com/office/drawing/2014/main" id="{D0953850-D89F-1ACD-31B0-10328FFDF103}"/>
              </a:ext>
            </a:extLst>
          </p:cNvPr>
          <p:cNvSpPr txBox="1"/>
          <p:nvPr/>
        </p:nvSpPr>
        <p:spPr>
          <a:xfrm>
            <a:off x="619271" y="3296213"/>
            <a:ext cx="6165577" cy="6709529"/>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lang="fr-FR" sz="2100" b="1" kern="1200" dirty="0">
              <a:solidFill>
                <a:prstClr val="black"/>
              </a:solidFill>
              <a:latin typeface="Arial" panose="020B0604020202020204" pitchFamily="34" charset="0"/>
              <a:ea typeface="+mn-ea"/>
              <a:cs typeface="Arial" panose="020B0604020202020204" pitchFamily="34" charset="0"/>
            </a:endParaRPr>
          </a:p>
          <a:p>
            <a:r>
              <a:rPr lang="fr-FR" sz="2400" b="1" u="sng" dirty="0"/>
              <a:t>Dettes des AS</a:t>
            </a:r>
          </a:p>
          <a:p>
            <a:endParaRPr lang="fr-FR" sz="2400" dirty="0"/>
          </a:p>
          <a:p>
            <a:r>
              <a:rPr lang="fr-FR" sz="2400" b="1" dirty="0"/>
              <a:t>Sous la responsabilité du président de l’AS, chef d’établissement et du trésorier</a:t>
            </a:r>
          </a:p>
          <a:p>
            <a:endParaRPr lang="fr-FR" sz="2400" dirty="0"/>
          </a:p>
          <a:p>
            <a:pPr>
              <a:buNone/>
            </a:pPr>
            <a:r>
              <a:rPr lang="fr-FR" sz="2400" dirty="0">
                <a:ea typeface="Calibri" panose="020F0502020204030204" pitchFamily="34" charset="0"/>
              </a:rPr>
              <a:t>Pour régulariser ces dettes, veuillez effectuer  </a:t>
            </a:r>
            <a:r>
              <a:rPr lang="fr-FR" sz="2400" b="1" dirty="0">
                <a:ea typeface="Calibri" panose="020F0502020204030204" pitchFamily="34" charset="0"/>
              </a:rPr>
              <a:t>plutôt par </a:t>
            </a:r>
            <a:r>
              <a:rPr lang="fr-FR" sz="2400" dirty="0">
                <a:ea typeface="Calibri" panose="020F0502020204030204" pitchFamily="34" charset="0"/>
              </a:rPr>
              <a:t>un virement sur le RIB ci-dessous, ou envoyer un chèque à l’ordre de l’UNSS au : </a:t>
            </a:r>
          </a:p>
          <a:p>
            <a:r>
              <a:rPr lang="fr-FR" sz="2400" dirty="0">
                <a:ea typeface="Calibri" panose="020F0502020204030204" pitchFamily="34" charset="0"/>
              </a:rPr>
              <a:t>13 rue Saint Lazare – 75009 Paris</a:t>
            </a:r>
          </a:p>
          <a:p>
            <a:r>
              <a:rPr lang="fr-FR" sz="2400" dirty="0">
                <a:ea typeface="Calibri" panose="020F0502020204030204" pitchFamily="34" charset="0"/>
              </a:rPr>
              <a:t>Attention, chaque transaction doit être accompagnée d’un mail à:</a:t>
            </a:r>
          </a:p>
          <a:p>
            <a:r>
              <a:rPr lang="en-US" sz="2400" dirty="0">
                <a:solidFill>
                  <a:srgbClr val="00B0F0"/>
                </a:solidFill>
                <a:ea typeface="Calibri" panose="020F0502020204030204" pitchFamily="34" charset="0"/>
                <a:hlinkClick r:id="rId4">
                  <a:extLst>
                    <a:ext uri="{A12FA001-AC4F-418D-AE19-62706E023703}">
                      <ahyp:hlinkClr xmlns:ahyp="http://schemas.microsoft.com/office/drawing/2018/hyperlinkcolor" val="tx"/>
                    </a:ext>
                  </a:extLst>
                </a:hlinkClick>
              </a:rPr>
              <a:t>kaouther.elatti@unss.org</a:t>
            </a:r>
            <a:r>
              <a:rPr lang="en-US" sz="2400" dirty="0">
                <a:solidFill>
                  <a:srgbClr val="00B0F0"/>
                </a:solidFill>
                <a:ea typeface="Calibri" panose="020F0502020204030204" pitchFamily="34" charset="0"/>
              </a:rPr>
              <a:t>      </a:t>
            </a:r>
          </a:p>
          <a:p>
            <a:r>
              <a:rPr lang="nl-NL" sz="2400" dirty="0">
                <a:solidFill>
                  <a:srgbClr val="00B0F0"/>
                </a:solidFill>
                <a:ea typeface="Calibri" panose="020F0502020204030204" pitchFamily="34" charset="0"/>
                <a:hlinkClick r:id="rId5">
                  <a:extLst>
                    <a:ext uri="{A12FA001-AC4F-418D-AE19-62706E023703}">
                      <ahyp:hlinkClr xmlns:ahyp="http://schemas.microsoft.com/office/drawing/2018/hyperlinkcolor" val="tx"/>
                    </a:ext>
                  </a:extLst>
                </a:hlinkClick>
              </a:rPr>
              <a:t>paul.dekeerle@unss.org</a:t>
            </a:r>
            <a:r>
              <a:rPr lang="nl-NL" sz="2400" dirty="0">
                <a:solidFill>
                  <a:srgbClr val="00B0F0"/>
                </a:solidFill>
                <a:ea typeface="Calibri" panose="020F0502020204030204" pitchFamily="34" charset="0"/>
              </a:rPr>
              <a:t>                                        </a:t>
            </a:r>
          </a:p>
          <a:p>
            <a:r>
              <a:rPr lang="nl-NL" sz="2400" dirty="0">
                <a:solidFill>
                  <a:srgbClr val="00B0F0"/>
                </a:solidFill>
                <a:ea typeface="Calibri" panose="020F0502020204030204" pitchFamily="34" charset="0"/>
                <a:hlinkClick r:id="rId6">
                  <a:extLst>
                    <a:ext uri="{A12FA001-AC4F-418D-AE19-62706E023703}">
                      <ahyp:hlinkClr xmlns:ahyp="http://schemas.microsoft.com/office/drawing/2018/hyperlinkcolor" val="tx"/>
                    </a:ext>
                  </a:extLst>
                </a:hlinkClick>
              </a:rPr>
              <a:t>sr-mayotte@unss.org</a:t>
            </a:r>
            <a:r>
              <a:rPr lang="nl-NL" sz="2400" dirty="0">
                <a:solidFill>
                  <a:srgbClr val="00B0F0"/>
                </a:solidFill>
                <a:ea typeface="Calibri" panose="020F0502020204030204" pitchFamily="34" charset="0"/>
              </a:rPr>
              <a:t> </a:t>
            </a:r>
            <a:endParaRPr lang="fr-FR" sz="2400" dirty="0">
              <a:solidFill>
                <a:srgbClr val="00B0F0"/>
              </a:solidFill>
              <a:ea typeface="Calibri" panose="020F0502020204030204" pitchFamily="34" charset="0"/>
            </a:endParaRP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kumimoji="0" lang="fr-F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kumimoji="0" lang="fr-FR"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9" name="Image 18">
            <a:extLst>
              <a:ext uri="{FF2B5EF4-FFF2-40B4-BE49-F238E27FC236}">
                <a16:creationId xmlns:a16="http://schemas.microsoft.com/office/drawing/2014/main" id="{E4DD4010-1472-567C-737D-5FD036817579}"/>
              </a:ext>
            </a:extLst>
          </p:cNvPr>
          <p:cNvPicPr>
            <a:picLocks noChangeAspect="1"/>
          </p:cNvPicPr>
          <p:nvPr/>
        </p:nvPicPr>
        <p:blipFill>
          <a:blip r:embed="rId7"/>
          <a:stretch>
            <a:fillRect/>
          </a:stretch>
        </p:blipFill>
        <p:spPr>
          <a:xfrm>
            <a:off x="196852" y="257051"/>
            <a:ext cx="2935220" cy="1474769"/>
          </a:xfrm>
          <a:prstGeom prst="rect">
            <a:avLst/>
          </a:prstGeom>
        </p:spPr>
      </p:pic>
      <p:sp>
        <p:nvSpPr>
          <p:cNvPr id="22" name="ZoneTexte 21">
            <a:extLst>
              <a:ext uri="{FF2B5EF4-FFF2-40B4-BE49-F238E27FC236}">
                <a16:creationId xmlns:a16="http://schemas.microsoft.com/office/drawing/2014/main" id="{49DB6728-BED2-4F0C-CAAA-8F16373FA670}"/>
              </a:ext>
            </a:extLst>
          </p:cNvPr>
          <p:cNvSpPr txBox="1"/>
          <p:nvPr/>
        </p:nvSpPr>
        <p:spPr>
          <a:xfrm>
            <a:off x="5192613" y="1613527"/>
            <a:ext cx="12476116" cy="738664"/>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4200" b="1" i="0" u="none" strike="noStrike" kern="0" cap="none" spc="0" normalizeH="0" baseline="0" noProof="0" dirty="0">
                <a:ln>
                  <a:noFill/>
                </a:ln>
                <a:solidFill>
                  <a:schemeClr val="tx2"/>
                </a:solidFill>
                <a:effectLst/>
                <a:uLnTx/>
                <a:uFillTx/>
                <a:latin typeface="Arial"/>
                <a:ea typeface="+mn-ea"/>
                <a:cs typeface="Arial"/>
                <a:sym typeface="Arial"/>
              </a:rPr>
              <a:t>Point depuis la rentrée</a:t>
            </a:r>
          </a:p>
        </p:txBody>
      </p:sp>
      <p:sp>
        <p:nvSpPr>
          <p:cNvPr id="11" name="ZoneTexte 10">
            <a:extLst>
              <a:ext uri="{FF2B5EF4-FFF2-40B4-BE49-F238E27FC236}">
                <a16:creationId xmlns:a16="http://schemas.microsoft.com/office/drawing/2014/main" id="{23CA6CFB-E2D6-CC57-18D1-8F7BF5E211D0}"/>
              </a:ext>
            </a:extLst>
          </p:cNvPr>
          <p:cNvSpPr txBox="1"/>
          <p:nvPr/>
        </p:nvSpPr>
        <p:spPr>
          <a:xfrm>
            <a:off x="2260974" y="512940"/>
            <a:ext cx="14822904" cy="948145"/>
          </a:xfrm>
          <a:prstGeom prst="rect">
            <a:avLst/>
          </a:prstGeom>
          <a:noFill/>
        </p:spPr>
        <p:txBody>
          <a:bodyPr wrap="square">
            <a:spAutoFit/>
          </a:bodyPr>
          <a:lstStyle/>
          <a:p>
            <a:pPr marL="0" marR="0" lvl="0" indent="0" algn="ctr" defTabSz="914445" rtl="0" eaLnBrk="1" fontAlgn="auto" latinLnBrk="0" hangingPunct="1">
              <a:lnSpc>
                <a:spcPts val="6480"/>
              </a:lnSpc>
              <a:spcBef>
                <a:spcPct val="0"/>
              </a:spcBef>
              <a:spcAft>
                <a:spcPts val="0"/>
              </a:spcAft>
              <a:buClrTx/>
              <a:buSzTx/>
              <a:buFontTx/>
              <a:buNone/>
              <a:tabLst/>
              <a:defRPr/>
            </a:pPr>
            <a:r>
              <a:rPr kumimoji="0" lang="fr-FR" sz="6000" b="1" i="0" u="none" strike="noStrike" kern="1200" cap="none" spc="0" normalizeH="0" baseline="0" noProof="0" dirty="0">
                <a:ln>
                  <a:noFill/>
                </a:ln>
                <a:solidFill>
                  <a:srgbClr val="FF0000"/>
                </a:solidFill>
                <a:effectLst/>
                <a:uLnTx/>
                <a:uFillTx/>
                <a:latin typeface="Now Bold"/>
                <a:ea typeface="+mn-ea"/>
                <a:cs typeface="Arial"/>
                <a:sym typeface="Arial"/>
              </a:rPr>
              <a:t>Dettes des AS</a:t>
            </a:r>
            <a:endParaRPr kumimoji="0" lang="fr-FR" sz="2800" b="1" i="0" u="none" strike="noStrike" kern="1200" cap="none" spc="0" normalizeH="0" baseline="0" noProof="0" dirty="0">
              <a:ln>
                <a:noFill/>
              </a:ln>
              <a:solidFill>
                <a:srgbClr val="FF0000"/>
              </a:solidFill>
              <a:effectLst/>
              <a:uLnTx/>
              <a:uFillTx/>
              <a:latin typeface="Now Bold"/>
              <a:ea typeface="+mn-ea"/>
              <a:cs typeface="Arial"/>
              <a:sym typeface="Arial"/>
            </a:endParaRPr>
          </a:p>
        </p:txBody>
      </p:sp>
      <p:sp>
        <p:nvSpPr>
          <p:cNvPr id="20" name="ZoneTexte 19">
            <a:extLst>
              <a:ext uri="{FF2B5EF4-FFF2-40B4-BE49-F238E27FC236}">
                <a16:creationId xmlns:a16="http://schemas.microsoft.com/office/drawing/2014/main" id="{A60D5223-ED50-3261-821F-0915D715E27E}"/>
              </a:ext>
            </a:extLst>
          </p:cNvPr>
          <p:cNvSpPr txBox="1"/>
          <p:nvPr/>
        </p:nvSpPr>
        <p:spPr>
          <a:xfrm>
            <a:off x="2319098" y="7347131"/>
            <a:ext cx="14822904" cy="415498"/>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a:t>
            </a:r>
          </a:p>
        </p:txBody>
      </p:sp>
      <p:pic>
        <p:nvPicPr>
          <p:cNvPr id="8" name="Image 7" descr="Une image contenant Graphique, logo, symbole, Police&#10;&#10;Le contenu généré par l’IA peut être incorrect.">
            <a:extLst>
              <a:ext uri="{FF2B5EF4-FFF2-40B4-BE49-F238E27FC236}">
                <a16:creationId xmlns:a16="http://schemas.microsoft.com/office/drawing/2014/main" id="{357CB21D-13F9-8107-E60A-CC662BF07E5A}"/>
              </a:ext>
            </a:extLst>
          </p:cNvPr>
          <p:cNvPicPr>
            <a:picLocks noChangeAspect="1"/>
          </p:cNvPicPr>
          <p:nvPr/>
        </p:nvPicPr>
        <p:blipFill>
          <a:blip r:embed="rId8"/>
          <a:stretch>
            <a:fillRect/>
          </a:stretch>
        </p:blipFill>
        <p:spPr>
          <a:xfrm>
            <a:off x="16693550" y="101737"/>
            <a:ext cx="1445724" cy="1895505"/>
          </a:xfrm>
          <a:prstGeom prst="rect">
            <a:avLst/>
          </a:prstGeom>
        </p:spPr>
      </p:pic>
      <p:pic>
        <p:nvPicPr>
          <p:cNvPr id="5" name="Image 4">
            <a:extLst>
              <a:ext uri="{FF2B5EF4-FFF2-40B4-BE49-F238E27FC236}">
                <a16:creationId xmlns:a16="http://schemas.microsoft.com/office/drawing/2014/main" id="{1EC12CFE-B5F9-13CC-3478-17488D62378C}"/>
              </a:ext>
            </a:extLst>
          </p:cNvPr>
          <p:cNvPicPr>
            <a:picLocks noChangeAspect="1"/>
          </p:cNvPicPr>
          <p:nvPr/>
        </p:nvPicPr>
        <p:blipFill>
          <a:blip r:embed="rId9"/>
          <a:stretch>
            <a:fillRect/>
          </a:stretch>
        </p:blipFill>
        <p:spPr>
          <a:xfrm>
            <a:off x="15371236" y="8673473"/>
            <a:ext cx="2855162" cy="1544771"/>
          </a:xfrm>
          <a:prstGeom prst="rect">
            <a:avLst/>
          </a:prstGeom>
        </p:spPr>
      </p:pic>
    </p:spTree>
    <p:extLst>
      <p:ext uri="{BB962C8B-B14F-4D97-AF65-F5344CB8AC3E}">
        <p14:creationId xmlns:p14="http://schemas.microsoft.com/office/powerpoint/2010/main" val="1614011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84D11-338A-CBF1-5F3A-02C56F245D1F}"/>
            </a:ext>
          </a:extLst>
        </p:cNvPr>
        <p:cNvGrpSpPr/>
        <p:nvPr/>
      </p:nvGrpSpPr>
      <p:grpSpPr>
        <a:xfrm>
          <a:off x="0" y="0"/>
          <a:ext cx="0" cy="0"/>
          <a:chOff x="0" y="0"/>
          <a:chExt cx="0" cy="0"/>
        </a:xfrm>
      </p:grpSpPr>
      <p:sp>
        <p:nvSpPr>
          <p:cNvPr id="6" name="Freeform 6">
            <a:extLst>
              <a:ext uri="{FF2B5EF4-FFF2-40B4-BE49-F238E27FC236}">
                <a16:creationId xmlns:a16="http://schemas.microsoft.com/office/drawing/2014/main" id="{0507C908-2EDA-18DE-0992-8257A791F212}"/>
              </a:ext>
            </a:extLst>
          </p:cNvPr>
          <p:cNvSpPr/>
          <p:nvPr/>
        </p:nvSpPr>
        <p:spPr>
          <a:xfrm rot="7760333">
            <a:off x="-4928902" y="-4759668"/>
            <a:ext cx="6566183" cy="6566183"/>
          </a:xfrm>
          <a:custGeom>
            <a:avLst/>
            <a:gdLst/>
            <a:ahLst/>
            <a:cxnLst/>
            <a:rect l="l" t="t" r="r" b="b"/>
            <a:pathLst>
              <a:path w="6566182" h="6566182">
                <a:moveTo>
                  <a:pt x="0" y="0"/>
                </a:moveTo>
                <a:lnTo>
                  <a:pt x="6566182" y="0"/>
                </a:lnTo>
                <a:lnTo>
                  <a:pt x="6566182" y="6566183"/>
                </a:lnTo>
                <a:lnTo>
                  <a:pt x="0" y="65661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9">
            <a:extLst>
              <a:ext uri="{FF2B5EF4-FFF2-40B4-BE49-F238E27FC236}">
                <a16:creationId xmlns:a16="http://schemas.microsoft.com/office/drawing/2014/main" id="{82865C49-935B-5E05-F49D-FE23962ABC26}"/>
              </a:ext>
            </a:extLst>
          </p:cNvPr>
          <p:cNvSpPr txBox="1"/>
          <p:nvPr/>
        </p:nvSpPr>
        <p:spPr>
          <a:xfrm>
            <a:off x="619271" y="3674157"/>
            <a:ext cx="901278" cy="962730"/>
          </a:xfrm>
          <a:prstGeom prst="rect">
            <a:avLst/>
          </a:prstGeom>
        </p:spPr>
        <p:txBody>
          <a:bodyPr lIns="50801" tIns="50801" rIns="50801" bIns="50801" rtlCol="0" anchor="ctr"/>
          <a:lstStyle/>
          <a:p>
            <a:pPr marL="0" marR="0" lvl="0" indent="0" algn="ctr" defTabSz="914445" rtl="0" eaLnBrk="1" fontAlgn="auto" latinLnBrk="0" hangingPunct="1">
              <a:lnSpc>
                <a:spcPts val="14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13" name="Freeform 13">
            <a:extLst>
              <a:ext uri="{FF2B5EF4-FFF2-40B4-BE49-F238E27FC236}">
                <a16:creationId xmlns:a16="http://schemas.microsoft.com/office/drawing/2014/main" id="{FDB30E1B-CA62-6334-605B-F200902DA04B}"/>
              </a:ext>
            </a:extLst>
          </p:cNvPr>
          <p:cNvSpPr/>
          <p:nvPr/>
        </p:nvSpPr>
        <p:spPr>
          <a:xfrm rot="-3740002">
            <a:off x="15651830" y="6676276"/>
            <a:ext cx="6566183" cy="6566183"/>
          </a:xfrm>
          <a:custGeom>
            <a:avLst/>
            <a:gdLst/>
            <a:ahLst/>
            <a:cxnLst/>
            <a:rect l="l" t="t" r="r" b="b"/>
            <a:pathLst>
              <a:path w="6566182" h="6566182">
                <a:moveTo>
                  <a:pt x="0" y="0"/>
                </a:moveTo>
                <a:lnTo>
                  <a:pt x="6566182" y="0"/>
                </a:lnTo>
                <a:lnTo>
                  <a:pt x="6566182" y="6566183"/>
                </a:lnTo>
                <a:lnTo>
                  <a:pt x="0" y="65661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ZoneTexte 16">
            <a:extLst>
              <a:ext uri="{FF2B5EF4-FFF2-40B4-BE49-F238E27FC236}">
                <a16:creationId xmlns:a16="http://schemas.microsoft.com/office/drawing/2014/main" id="{A75DAD7C-7135-FE8B-0566-4649188F2289}"/>
              </a:ext>
            </a:extLst>
          </p:cNvPr>
          <p:cNvSpPr txBox="1"/>
          <p:nvPr/>
        </p:nvSpPr>
        <p:spPr>
          <a:xfrm>
            <a:off x="740324" y="1958901"/>
            <a:ext cx="7727020" cy="7417415"/>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lang="fr-FR" sz="2800" b="1" kern="1200" dirty="0">
              <a:solidFill>
                <a:prstClr val="black"/>
              </a:solidFill>
              <a:latin typeface="Arial" panose="020B0604020202020204" pitchFamily="34" charset="0"/>
              <a:ea typeface="+mn-ea"/>
              <a:cs typeface="Arial" panose="020B0604020202020204" pitchFamily="34" charset="0"/>
            </a:endParaRPr>
          </a:p>
          <a:p>
            <a:r>
              <a:rPr lang="fr-FR" sz="2800" b="1" u="sng" dirty="0"/>
              <a:t>Régulariser sa dette:</a:t>
            </a:r>
          </a:p>
          <a:p>
            <a:endParaRPr lang="fr-FR" sz="2800" dirty="0"/>
          </a:p>
          <a:p>
            <a:r>
              <a:rPr lang="fr-FR" sz="2800" b="1" dirty="0"/>
              <a:t>Sous la responsabilité du président de l’AS, chef d’établissement et du trésorier</a:t>
            </a:r>
          </a:p>
          <a:p>
            <a:endParaRPr lang="fr-FR" sz="2800" dirty="0"/>
          </a:p>
          <a:p>
            <a:pPr>
              <a:buNone/>
            </a:pPr>
            <a:r>
              <a:rPr lang="fr-FR" sz="2800" dirty="0">
                <a:ea typeface="Calibri" panose="020F0502020204030204" pitchFamily="34" charset="0"/>
              </a:rPr>
              <a:t>Pour régulariser ces dettes, veuillez effectuer  </a:t>
            </a:r>
            <a:r>
              <a:rPr lang="fr-FR" sz="2800" b="1" dirty="0">
                <a:ea typeface="Calibri" panose="020F0502020204030204" pitchFamily="34" charset="0"/>
              </a:rPr>
              <a:t>plutôt par </a:t>
            </a:r>
            <a:r>
              <a:rPr lang="fr-FR" sz="2800" dirty="0">
                <a:ea typeface="Calibri" panose="020F0502020204030204" pitchFamily="34" charset="0"/>
              </a:rPr>
              <a:t>un virement sur le RIB ci-dessous, ou transmettre un chèque à l’UNSS Mayotte.</a:t>
            </a:r>
          </a:p>
          <a:p>
            <a:endParaRPr lang="fr-FR" sz="2800" dirty="0">
              <a:ea typeface="Calibri" panose="020F0502020204030204" pitchFamily="34" charset="0"/>
            </a:endParaRPr>
          </a:p>
          <a:p>
            <a:r>
              <a:rPr lang="fr-FR" sz="2800" dirty="0">
                <a:ea typeface="Calibri" panose="020F0502020204030204" pitchFamily="34" charset="0"/>
              </a:rPr>
              <a:t>Attention, la transaction « virement »  doit être accompagnée d’un mail à:</a:t>
            </a:r>
          </a:p>
          <a:p>
            <a:r>
              <a:rPr lang="en-US" sz="2800" dirty="0">
                <a:solidFill>
                  <a:srgbClr val="00B0F0"/>
                </a:solidFill>
                <a:ea typeface="Calibri" panose="020F0502020204030204" pitchFamily="34" charset="0"/>
                <a:hlinkClick r:id="rId4">
                  <a:extLst>
                    <a:ext uri="{A12FA001-AC4F-418D-AE19-62706E023703}">
                      <ahyp:hlinkClr xmlns:ahyp="http://schemas.microsoft.com/office/drawing/2018/hyperlinkcolor" val="tx"/>
                    </a:ext>
                  </a:extLst>
                </a:hlinkClick>
              </a:rPr>
              <a:t>kaouther.elatti@unss.org</a:t>
            </a:r>
            <a:r>
              <a:rPr lang="en-US" sz="2800" dirty="0">
                <a:solidFill>
                  <a:srgbClr val="00B0F0"/>
                </a:solidFill>
                <a:ea typeface="Calibri" panose="020F0502020204030204" pitchFamily="34" charset="0"/>
              </a:rPr>
              <a:t>      </a:t>
            </a:r>
          </a:p>
          <a:p>
            <a:r>
              <a:rPr lang="nl-NL" sz="2800" dirty="0">
                <a:solidFill>
                  <a:srgbClr val="00B0F0"/>
                </a:solidFill>
                <a:ea typeface="Calibri" panose="020F0502020204030204" pitchFamily="34" charset="0"/>
                <a:hlinkClick r:id="rId5">
                  <a:extLst>
                    <a:ext uri="{A12FA001-AC4F-418D-AE19-62706E023703}">
                      <ahyp:hlinkClr xmlns:ahyp="http://schemas.microsoft.com/office/drawing/2018/hyperlinkcolor" val="tx"/>
                    </a:ext>
                  </a:extLst>
                </a:hlinkClick>
              </a:rPr>
              <a:t>paul.dekeerle@unss.org</a:t>
            </a:r>
            <a:r>
              <a:rPr lang="nl-NL" sz="2800" dirty="0">
                <a:solidFill>
                  <a:srgbClr val="00B0F0"/>
                </a:solidFill>
                <a:ea typeface="Calibri" panose="020F0502020204030204" pitchFamily="34" charset="0"/>
              </a:rPr>
              <a:t>                                        </a:t>
            </a:r>
          </a:p>
          <a:p>
            <a:r>
              <a:rPr lang="nl-NL" sz="2800" dirty="0">
                <a:solidFill>
                  <a:srgbClr val="00B0F0"/>
                </a:solidFill>
                <a:ea typeface="Calibri" panose="020F0502020204030204" pitchFamily="34" charset="0"/>
                <a:hlinkClick r:id="rId6">
                  <a:extLst>
                    <a:ext uri="{A12FA001-AC4F-418D-AE19-62706E023703}">
                      <ahyp:hlinkClr xmlns:ahyp="http://schemas.microsoft.com/office/drawing/2018/hyperlinkcolor" val="tx"/>
                    </a:ext>
                  </a:extLst>
                </a:hlinkClick>
              </a:rPr>
              <a:t>sr-mayotte@unss.org</a:t>
            </a:r>
            <a:r>
              <a:rPr lang="nl-NL" sz="2800" dirty="0">
                <a:solidFill>
                  <a:srgbClr val="00B0F0"/>
                </a:solidFill>
                <a:ea typeface="Calibri" panose="020F0502020204030204" pitchFamily="34" charset="0"/>
              </a:rPr>
              <a:t> </a:t>
            </a:r>
            <a:endParaRPr lang="fr-FR" sz="2800" dirty="0">
              <a:solidFill>
                <a:srgbClr val="00B0F0"/>
              </a:solidFill>
              <a:ea typeface="Calibri" panose="020F0502020204030204" pitchFamily="34" charset="0"/>
            </a:endParaRP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kumimoji="0" lang="fr-F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kumimoji="0" lang="fr-F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9" name="Image 18">
            <a:extLst>
              <a:ext uri="{FF2B5EF4-FFF2-40B4-BE49-F238E27FC236}">
                <a16:creationId xmlns:a16="http://schemas.microsoft.com/office/drawing/2014/main" id="{7AADEE9F-3DE3-3A64-41DC-9DE88E3B7C2E}"/>
              </a:ext>
            </a:extLst>
          </p:cNvPr>
          <p:cNvPicPr>
            <a:picLocks noChangeAspect="1"/>
          </p:cNvPicPr>
          <p:nvPr/>
        </p:nvPicPr>
        <p:blipFill>
          <a:blip r:embed="rId7"/>
          <a:stretch>
            <a:fillRect/>
          </a:stretch>
        </p:blipFill>
        <p:spPr>
          <a:xfrm>
            <a:off x="196852" y="257051"/>
            <a:ext cx="2935220" cy="1474769"/>
          </a:xfrm>
          <a:prstGeom prst="rect">
            <a:avLst/>
          </a:prstGeom>
        </p:spPr>
      </p:pic>
      <p:sp>
        <p:nvSpPr>
          <p:cNvPr id="11" name="ZoneTexte 10">
            <a:extLst>
              <a:ext uri="{FF2B5EF4-FFF2-40B4-BE49-F238E27FC236}">
                <a16:creationId xmlns:a16="http://schemas.microsoft.com/office/drawing/2014/main" id="{1CBE5E97-9620-506A-29BF-A28A0109280A}"/>
              </a:ext>
            </a:extLst>
          </p:cNvPr>
          <p:cNvSpPr txBox="1"/>
          <p:nvPr/>
        </p:nvSpPr>
        <p:spPr>
          <a:xfrm>
            <a:off x="2260974" y="512940"/>
            <a:ext cx="14822904" cy="948145"/>
          </a:xfrm>
          <a:prstGeom prst="rect">
            <a:avLst/>
          </a:prstGeom>
          <a:noFill/>
        </p:spPr>
        <p:txBody>
          <a:bodyPr wrap="square">
            <a:spAutoFit/>
          </a:bodyPr>
          <a:lstStyle/>
          <a:p>
            <a:pPr marL="0" marR="0" lvl="0" indent="0" algn="ctr" defTabSz="914445" rtl="0" eaLnBrk="1" fontAlgn="auto" latinLnBrk="0" hangingPunct="1">
              <a:lnSpc>
                <a:spcPts val="6480"/>
              </a:lnSpc>
              <a:spcBef>
                <a:spcPct val="0"/>
              </a:spcBef>
              <a:spcAft>
                <a:spcPts val="0"/>
              </a:spcAft>
              <a:buClrTx/>
              <a:buSzTx/>
              <a:buFontTx/>
              <a:buNone/>
              <a:tabLst/>
              <a:defRPr/>
            </a:pPr>
            <a:r>
              <a:rPr kumimoji="0" lang="fr-FR" sz="6000" b="1" i="0" u="none" strike="noStrike" kern="1200" cap="none" spc="0" normalizeH="0" baseline="0" noProof="0" dirty="0">
                <a:ln>
                  <a:noFill/>
                </a:ln>
                <a:solidFill>
                  <a:srgbClr val="FF0000"/>
                </a:solidFill>
                <a:effectLst/>
                <a:uLnTx/>
                <a:uFillTx/>
                <a:latin typeface="Now Bold"/>
                <a:ea typeface="+mn-ea"/>
                <a:cs typeface="Arial"/>
                <a:sym typeface="Arial"/>
              </a:rPr>
              <a:t>Dettes des AS</a:t>
            </a:r>
            <a:endParaRPr kumimoji="0" lang="fr-FR" sz="2800" b="1" i="0" u="none" strike="noStrike" kern="1200" cap="none" spc="0" normalizeH="0" baseline="0" noProof="0" dirty="0">
              <a:ln>
                <a:noFill/>
              </a:ln>
              <a:solidFill>
                <a:srgbClr val="FF0000"/>
              </a:solidFill>
              <a:effectLst/>
              <a:uLnTx/>
              <a:uFillTx/>
              <a:latin typeface="Now Bold"/>
              <a:ea typeface="+mn-ea"/>
              <a:cs typeface="Arial"/>
              <a:sym typeface="Arial"/>
            </a:endParaRPr>
          </a:p>
        </p:txBody>
      </p:sp>
      <p:sp>
        <p:nvSpPr>
          <p:cNvPr id="20" name="ZoneTexte 19">
            <a:extLst>
              <a:ext uri="{FF2B5EF4-FFF2-40B4-BE49-F238E27FC236}">
                <a16:creationId xmlns:a16="http://schemas.microsoft.com/office/drawing/2014/main" id="{DEF2440A-A338-BAD0-510C-4D5AD16970A8}"/>
              </a:ext>
            </a:extLst>
          </p:cNvPr>
          <p:cNvSpPr txBox="1"/>
          <p:nvPr/>
        </p:nvSpPr>
        <p:spPr>
          <a:xfrm>
            <a:off x="2319098" y="7347131"/>
            <a:ext cx="14822904" cy="415498"/>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a:t>
            </a:r>
          </a:p>
        </p:txBody>
      </p:sp>
      <p:pic>
        <p:nvPicPr>
          <p:cNvPr id="8" name="Image 7" descr="Une image contenant Graphique, logo, symbole, Police&#10;&#10;Le contenu généré par l’IA peut être incorrect.">
            <a:extLst>
              <a:ext uri="{FF2B5EF4-FFF2-40B4-BE49-F238E27FC236}">
                <a16:creationId xmlns:a16="http://schemas.microsoft.com/office/drawing/2014/main" id="{3922B999-64FA-D5F9-3433-B9B0F7075599}"/>
              </a:ext>
            </a:extLst>
          </p:cNvPr>
          <p:cNvPicPr>
            <a:picLocks noChangeAspect="1"/>
          </p:cNvPicPr>
          <p:nvPr/>
        </p:nvPicPr>
        <p:blipFill>
          <a:blip r:embed="rId8"/>
          <a:stretch>
            <a:fillRect/>
          </a:stretch>
        </p:blipFill>
        <p:spPr>
          <a:xfrm>
            <a:off x="16693550" y="101737"/>
            <a:ext cx="1445724" cy="1895505"/>
          </a:xfrm>
          <a:prstGeom prst="rect">
            <a:avLst/>
          </a:prstGeom>
        </p:spPr>
      </p:pic>
      <p:pic>
        <p:nvPicPr>
          <p:cNvPr id="5" name="Image 4">
            <a:extLst>
              <a:ext uri="{FF2B5EF4-FFF2-40B4-BE49-F238E27FC236}">
                <a16:creationId xmlns:a16="http://schemas.microsoft.com/office/drawing/2014/main" id="{9BCFCE69-E623-9026-64B0-A9670DE38CDE}"/>
              </a:ext>
            </a:extLst>
          </p:cNvPr>
          <p:cNvPicPr>
            <a:picLocks noChangeAspect="1"/>
          </p:cNvPicPr>
          <p:nvPr/>
        </p:nvPicPr>
        <p:blipFill>
          <a:blip r:embed="rId9"/>
          <a:stretch>
            <a:fillRect/>
          </a:stretch>
        </p:blipFill>
        <p:spPr>
          <a:xfrm>
            <a:off x="15371236" y="8673473"/>
            <a:ext cx="2855162" cy="1544771"/>
          </a:xfrm>
          <a:prstGeom prst="rect">
            <a:avLst/>
          </a:prstGeom>
        </p:spPr>
      </p:pic>
      <p:pic>
        <p:nvPicPr>
          <p:cNvPr id="2" name="Image 1">
            <a:extLst>
              <a:ext uri="{FF2B5EF4-FFF2-40B4-BE49-F238E27FC236}">
                <a16:creationId xmlns:a16="http://schemas.microsoft.com/office/drawing/2014/main" id="{00BBB4D9-A6FF-7CB9-530D-86D4113D735C}"/>
              </a:ext>
            </a:extLst>
          </p:cNvPr>
          <p:cNvPicPr>
            <a:picLocks noChangeAspect="1"/>
          </p:cNvPicPr>
          <p:nvPr/>
        </p:nvPicPr>
        <p:blipFill>
          <a:blip r:embed="rId10"/>
          <a:stretch>
            <a:fillRect/>
          </a:stretch>
        </p:blipFill>
        <p:spPr>
          <a:xfrm>
            <a:off x="10048175" y="3506612"/>
            <a:ext cx="5920727" cy="4393804"/>
          </a:xfrm>
          <a:prstGeom prst="rect">
            <a:avLst/>
          </a:prstGeom>
        </p:spPr>
      </p:pic>
    </p:spTree>
    <p:extLst>
      <p:ext uri="{BB962C8B-B14F-4D97-AF65-F5344CB8AC3E}">
        <p14:creationId xmlns:p14="http://schemas.microsoft.com/office/powerpoint/2010/main" val="2606650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5000">
              <a:schemeClr val="bg2">
                <a:tint val="97000"/>
                <a:hueMod val="92000"/>
                <a:satMod val="169000"/>
                <a:lumMod val="164000"/>
              </a:schemeClr>
            </a:gs>
            <a:gs pos="41000">
              <a:schemeClr val="bg2">
                <a:shade val="96000"/>
                <a:satMod val="120000"/>
                <a:lumMod val="77000"/>
              </a:schemeClr>
            </a:gs>
          </a:gsLst>
          <a:lin ang="6120000" scaled="1"/>
        </a:gradFill>
        <a:effectLst/>
      </p:bgPr>
    </p:bg>
    <p:spTree>
      <p:nvGrpSpPr>
        <p:cNvPr id="1" name=""/>
        <p:cNvGrpSpPr/>
        <p:nvPr/>
      </p:nvGrpSpPr>
      <p:grpSpPr>
        <a:xfrm>
          <a:off x="0" y="0"/>
          <a:ext cx="0" cy="0"/>
          <a:chOff x="0" y="0"/>
          <a:chExt cx="0" cy="0"/>
        </a:xfrm>
      </p:grpSpPr>
      <p:pic>
        <p:nvPicPr>
          <p:cNvPr id="4" name="Image 3"/>
          <p:cNvPicPr>
            <a:picLocks noChangeAspect="1"/>
          </p:cNvPicPr>
          <p:nvPr/>
        </p:nvPicPr>
        <p:blipFill>
          <a:blip r:embed="rId2"/>
          <a:srcRect/>
          <a:stretch/>
        </p:blipFill>
        <p:spPr>
          <a:xfrm>
            <a:off x="16128538" y="161082"/>
            <a:ext cx="2025761" cy="1096218"/>
          </a:xfrm>
          <a:prstGeom prst="rect">
            <a:avLst/>
          </a:prstGeom>
        </p:spPr>
      </p:pic>
      <p:sp>
        <p:nvSpPr>
          <p:cNvPr id="3" name="ZoneTexte 2"/>
          <p:cNvSpPr txBox="1"/>
          <p:nvPr/>
        </p:nvSpPr>
        <p:spPr>
          <a:xfrm>
            <a:off x="525094" y="214721"/>
            <a:ext cx="17629205" cy="3370153"/>
          </a:xfrm>
          <a:prstGeom prst="rect">
            <a:avLst/>
          </a:prstGeom>
          <a:noFill/>
        </p:spPr>
        <p:txBody>
          <a:bodyPr wrap="square" rtlCol="0" anchor="t">
            <a:spAutoFit/>
          </a:bodyPr>
          <a:lstStyle/>
          <a:p>
            <a:pPr defTabSz="685800">
              <a:buClrTx/>
            </a:pPr>
            <a:r>
              <a:rPr lang="fr-FR" sz="3600" b="1" u="sng" kern="1200" dirty="0">
                <a:solidFill>
                  <a:prstClr val="white"/>
                </a:solidFill>
                <a:latin typeface="Century Gothic" panose="020B0502020202020204"/>
                <a:ea typeface="+mn-ea"/>
                <a:cs typeface="+mn-cs"/>
              </a:rPr>
              <a:t>Gérer les comptes de l’Association Sportive</a:t>
            </a:r>
          </a:p>
          <a:p>
            <a:pPr defTabSz="685800">
              <a:buClrTx/>
            </a:pPr>
            <a:endParaRPr lang="fr-FR" sz="2400" kern="1200" dirty="0">
              <a:solidFill>
                <a:prstClr val="white"/>
              </a:solidFill>
              <a:latin typeface="Century Gothic" panose="020B0502020202020204"/>
              <a:ea typeface="+mn-ea"/>
              <a:cs typeface="+mn-cs"/>
            </a:endParaRPr>
          </a:p>
          <a:p>
            <a:pPr defTabSz="685800">
              <a:buClr>
                <a:srgbClr val="EE490A"/>
              </a:buClr>
              <a:buSzPct val="200000"/>
            </a:pPr>
            <a:r>
              <a:rPr lang="fr-FR" sz="2700" kern="1200" dirty="0">
                <a:solidFill>
                  <a:prstClr val="white"/>
                </a:solidFill>
                <a:latin typeface="Century Gothic" panose="020B0502020202020204"/>
                <a:ea typeface="+mn-ea"/>
                <a:cs typeface="+mn-cs"/>
              </a:rPr>
              <a:t>Cela peut se résumer à : </a:t>
            </a:r>
          </a:p>
          <a:p>
            <a:pPr defTabSz="685800">
              <a:buClr>
                <a:srgbClr val="EE490A"/>
              </a:buClr>
              <a:buSzPct val="200000"/>
            </a:pPr>
            <a:endParaRPr lang="fr-FR" sz="2700" kern="1200" dirty="0">
              <a:solidFill>
                <a:prstClr val="white"/>
              </a:solidFill>
              <a:latin typeface="Century Gothic" panose="020B0502020202020204"/>
              <a:ea typeface="+mn-ea"/>
              <a:cs typeface="+mn-cs"/>
            </a:endParaRPr>
          </a:p>
          <a:p>
            <a:pPr marL="1114425" lvl="1" indent="-428625" defTabSz="685800">
              <a:buClr>
                <a:srgbClr val="EE490A"/>
              </a:buClr>
              <a:buSzPct val="200000"/>
              <a:buFont typeface="Wingdings" panose="05000000000000000000" pitchFamily="2" charset="2"/>
              <a:buChar char="§"/>
            </a:pPr>
            <a:r>
              <a:rPr lang="fr-FR" sz="2700" kern="1200" dirty="0">
                <a:solidFill>
                  <a:prstClr val="white"/>
                </a:solidFill>
                <a:latin typeface="Century Gothic" panose="020B0502020202020204"/>
                <a:ea typeface="+mn-ea"/>
                <a:cs typeface="+mn-cs"/>
              </a:rPr>
              <a:t>	un fichier </a:t>
            </a:r>
            <a:r>
              <a:rPr lang="fr-FR" sz="2700" kern="1200" dirty="0" err="1">
                <a:solidFill>
                  <a:prstClr val="white"/>
                </a:solidFill>
                <a:latin typeface="Century Gothic" panose="020B0502020202020204"/>
                <a:ea typeface="+mn-ea"/>
                <a:cs typeface="+mn-cs"/>
              </a:rPr>
              <a:t>excel</a:t>
            </a:r>
            <a:r>
              <a:rPr lang="fr-FR" sz="2700" kern="1200" dirty="0">
                <a:solidFill>
                  <a:prstClr val="white"/>
                </a:solidFill>
                <a:latin typeface="Century Gothic" panose="020B0502020202020204"/>
                <a:ea typeface="+mn-ea"/>
                <a:cs typeface="+mn-cs"/>
              </a:rPr>
              <a:t> recettes/ dépenses par année qui détaille la provenance et le mode de paiement (chèque- liquide- virement…)</a:t>
            </a:r>
          </a:p>
          <a:p>
            <a:pPr marL="1114425" lvl="1" indent="-428625" defTabSz="685800">
              <a:buClr>
                <a:srgbClr val="EE490A"/>
              </a:buClr>
              <a:buSzPct val="200000"/>
              <a:buFont typeface="Wingdings" panose="05000000000000000000" pitchFamily="2" charset="2"/>
              <a:buChar char="§"/>
            </a:pPr>
            <a:r>
              <a:rPr lang="fr-FR" sz="2700" kern="1200" dirty="0">
                <a:solidFill>
                  <a:prstClr val="white"/>
                </a:solidFill>
                <a:latin typeface="Century Gothic" panose="020B0502020202020204"/>
                <a:ea typeface="+mn-ea"/>
                <a:cs typeface="+mn-cs"/>
              </a:rPr>
              <a:t> un carnet de reçu pour la prise de licence et une fiche bilan</a:t>
            </a:r>
          </a:p>
          <a:p>
            <a:pPr defTabSz="685800">
              <a:buClr>
                <a:srgbClr val="EE490A"/>
              </a:buClr>
              <a:buSzPct val="100000"/>
            </a:pPr>
            <a:endParaRPr lang="fr-FR" sz="1800" kern="1200" dirty="0">
              <a:solidFill>
                <a:prstClr val="white"/>
              </a:solidFill>
              <a:latin typeface="Century Gothic" panose="020B0502020202020204"/>
              <a:ea typeface="+mn-ea"/>
              <a:cs typeface="+mn-cs"/>
            </a:endParaRPr>
          </a:p>
        </p:txBody>
      </p:sp>
      <p:sp>
        <p:nvSpPr>
          <p:cNvPr id="6" name="ZoneTexte 5">
            <a:extLst>
              <a:ext uri="{FF2B5EF4-FFF2-40B4-BE49-F238E27FC236}">
                <a16:creationId xmlns:a16="http://schemas.microsoft.com/office/drawing/2014/main" id="{85CD60E7-FADC-2144-8B80-5FF34E63C2A0}"/>
              </a:ext>
            </a:extLst>
          </p:cNvPr>
          <p:cNvSpPr txBox="1"/>
          <p:nvPr/>
        </p:nvSpPr>
        <p:spPr>
          <a:xfrm>
            <a:off x="189731" y="8687285"/>
            <a:ext cx="16775723" cy="1338828"/>
          </a:xfrm>
          <a:prstGeom prst="rect">
            <a:avLst/>
          </a:prstGeom>
          <a:noFill/>
          <a:ln w="22225">
            <a:solidFill>
              <a:schemeClr val="accent1"/>
            </a:solidFill>
          </a:ln>
        </p:spPr>
        <p:txBody>
          <a:bodyPr wrap="square" rtlCol="0">
            <a:spAutoFit/>
          </a:bodyPr>
          <a:lstStyle/>
          <a:p>
            <a:pPr defTabSz="685800">
              <a:buClrTx/>
            </a:pPr>
            <a:r>
              <a:rPr lang="fr-FR" sz="2700" b="1" kern="1200" dirty="0">
                <a:solidFill>
                  <a:srgbClr val="F16409"/>
                </a:solidFill>
                <a:latin typeface="Century Gothic" panose="020B0502020202020204"/>
                <a:ea typeface="+mn-ea"/>
                <a:cs typeface="+mn-cs"/>
              </a:rPr>
              <a:t>Il est important d’archiver vos factures en indiquant la date et le n° du chèque/virement/CB. (Classeur ou scan ) </a:t>
            </a:r>
          </a:p>
          <a:p>
            <a:pPr defTabSz="685800">
              <a:buClrTx/>
            </a:pPr>
            <a:r>
              <a:rPr lang="fr-FR" sz="2700" b="1" kern="1200" dirty="0">
                <a:solidFill>
                  <a:srgbClr val="F16409"/>
                </a:solidFill>
                <a:latin typeface="Century Gothic" panose="020B0502020202020204"/>
                <a:ea typeface="+mn-ea"/>
                <a:cs typeface="+mn-cs"/>
              </a:rPr>
              <a:t>Si votre comptabilité prend de l’ampleur un N° de facture facilitera les recherches.</a:t>
            </a:r>
          </a:p>
        </p:txBody>
      </p:sp>
      <p:pic>
        <p:nvPicPr>
          <p:cNvPr id="9" name="Image 8">
            <a:extLst>
              <a:ext uri="{FF2B5EF4-FFF2-40B4-BE49-F238E27FC236}">
                <a16:creationId xmlns:a16="http://schemas.microsoft.com/office/drawing/2014/main" id="{D5363061-39D7-2EDF-8AE6-CBEB9EAE2EDB}"/>
              </a:ext>
            </a:extLst>
          </p:cNvPr>
          <p:cNvPicPr>
            <a:picLocks noChangeAspect="1"/>
          </p:cNvPicPr>
          <p:nvPr/>
        </p:nvPicPr>
        <p:blipFill>
          <a:blip r:embed="rId3"/>
          <a:stretch>
            <a:fillRect/>
          </a:stretch>
        </p:blipFill>
        <p:spPr>
          <a:xfrm>
            <a:off x="2898075" y="3534506"/>
            <a:ext cx="12883239" cy="5031491"/>
          </a:xfrm>
          <a:prstGeom prst="rect">
            <a:avLst/>
          </a:prstGeom>
        </p:spPr>
      </p:pic>
    </p:spTree>
    <p:extLst>
      <p:ext uri="{BB962C8B-B14F-4D97-AF65-F5344CB8AC3E}">
        <p14:creationId xmlns:p14="http://schemas.microsoft.com/office/powerpoint/2010/main" val="450005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F9F2E-3CBE-D827-D7B6-ABD1F48B1D15}"/>
            </a:ext>
          </a:extLst>
        </p:cNvPr>
        <p:cNvGrpSpPr/>
        <p:nvPr/>
      </p:nvGrpSpPr>
      <p:grpSpPr>
        <a:xfrm>
          <a:off x="0" y="0"/>
          <a:ext cx="0" cy="0"/>
          <a:chOff x="0" y="0"/>
          <a:chExt cx="0" cy="0"/>
        </a:xfrm>
      </p:grpSpPr>
      <p:sp>
        <p:nvSpPr>
          <p:cNvPr id="6" name="Freeform 6">
            <a:extLst>
              <a:ext uri="{FF2B5EF4-FFF2-40B4-BE49-F238E27FC236}">
                <a16:creationId xmlns:a16="http://schemas.microsoft.com/office/drawing/2014/main" id="{05807183-CCE8-B7A4-6BD0-C6666D4EDDA0}"/>
              </a:ext>
            </a:extLst>
          </p:cNvPr>
          <p:cNvSpPr/>
          <p:nvPr/>
        </p:nvSpPr>
        <p:spPr>
          <a:xfrm rot="7760333">
            <a:off x="-4928902" y="-4759668"/>
            <a:ext cx="6566183" cy="6566183"/>
          </a:xfrm>
          <a:custGeom>
            <a:avLst/>
            <a:gdLst/>
            <a:ahLst/>
            <a:cxnLst/>
            <a:rect l="l" t="t" r="r" b="b"/>
            <a:pathLst>
              <a:path w="6566182" h="6566182">
                <a:moveTo>
                  <a:pt x="0" y="0"/>
                </a:moveTo>
                <a:lnTo>
                  <a:pt x="6566182" y="0"/>
                </a:lnTo>
                <a:lnTo>
                  <a:pt x="6566182" y="6566183"/>
                </a:lnTo>
                <a:lnTo>
                  <a:pt x="0" y="65661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9">
            <a:extLst>
              <a:ext uri="{FF2B5EF4-FFF2-40B4-BE49-F238E27FC236}">
                <a16:creationId xmlns:a16="http://schemas.microsoft.com/office/drawing/2014/main" id="{6923BB7B-805F-3395-AF49-11BA509671C0}"/>
              </a:ext>
            </a:extLst>
          </p:cNvPr>
          <p:cNvSpPr txBox="1"/>
          <p:nvPr/>
        </p:nvSpPr>
        <p:spPr>
          <a:xfrm>
            <a:off x="619271" y="3674157"/>
            <a:ext cx="901278" cy="962730"/>
          </a:xfrm>
          <a:prstGeom prst="rect">
            <a:avLst/>
          </a:prstGeom>
        </p:spPr>
        <p:txBody>
          <a:bodyPr lIns="50801" tIns="50801" rIns="50801" bIns="50801" rtlCol="0" anchor="ctr"/>
          <a:lstStyle/>
          <a:p>
            <a:pPr marL="0" marR="0" lvl="0" indent="0" algn="ctr" defTabSz="914445" rtl="0" eaLnBrk="1" fontAlgn="auto" latinLnBrk="0" hangingPunct="1">
              <a:lnSpc>
                <a:spcPts val="14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13" name="Freeform 13">
            <a:extLst>
              <a:ext uri="{FF2B5EF4-FFF2-40B4-BE49-F238E27FC236}">
                <a16:creationId xmlns:a16="http://schemas.microsoft.com/office/drawing/2014/main" id="{AB439331-FA75-BA54-5DF4-7DBD5A4B9A1C}"/>
              </a:ext>
            </a:extLst>
          </p:cNvPr>
          <p:cNvSpPr/>
          <p:nvPr/>
        </p:nvSpPr>
        <p:spPr>
          <a:xfrm rot="-3740002">
            <a:off x="15651830" y="6676276"/>
            <a:ext cx="6566183" cy="6566183"/>
          </a:xfrm>
          <a:custGeom>
            <a:avLst/>
            <a:gdLst/>
            <a:ahLst/>
            <a:cxnLst/>
            <a:rect l="l" t="t" r="r" b="b"/>
            <a:pathLst>
              <a:path w="6566182" h="6566182">
                <a:moveTo>
                  <a:pt x="0" y="0"/>
                </a:moveTo>
                <a:lnTo>
                  <a:pt x="6566182" y="0"/>
                </a:lnTo>
                <a:lnTo>
                  <a:pt x="6566182" y="6566183"/>
                </a:lnTo>
                <a:lnTo>
                  <a:pt x="0" y="65661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ZoneTexte 16">
            <a:extLst>
              <a:ext uri="{FF2B5EF4-FFF2-40B4-BE49-F238E27FC236}">
                <a16:creationId xmlns:a16="http://schemas.microsoft.com/office/drawing/2014/main" id="{8C0D6B28-3D72-2B97-8028-DA9A21153FE2}"/>
              </a:ext>
            </a:extLst>
          </p:cNvPr>
          <p:cNvSpPr txBox="1"/>
          <p:nvPr/>
        </p:nvSpPr>
        <p:spPr>
          <a:xfrm>
            <a:off x="1607507" y="3744254"/>
            <a:ext cx="15261232" cy="5909310"/>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21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Arial"/>
              </a:rPr>
              <a:t>LE PRIX DE LA LICENCE: INTERVENTION du FONDS SOCIAL	</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prix moyen de la licence à Mayotte pour 2024-25: 11,1€</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prix moyen de la licence en métropole pour 2024-25: 25€</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kumimoji="0" lang="fr-FR"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21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Arial"/>
              </a:rPr>
              <a:t>INTERVENTION DU CONSEIL D’ADMINISTRATION</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Le Conseil d’administration de l’établissement peut voter une subvention à l’AS : « Inciter les EPLE à soutenir leur AS, y compris financièrement ».</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Les collectivités locales et l'Etat... L’octroi de subvention nécessite la production de comptes. L’AS est dispensée d’agrément du ministère des sports pour obtenir des subventions d’État. </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L’AS peut également rechercher des partenariats et des financements complémentaires; les donateurs sont éligibles aux réductions d’impôts.</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Circulaire N°96-249 du 25.10.96- Circulaire N° 2002-130 du 25.04.2002- Instruction DAF (direction des affaires financières) et DGFP (direction générale de la fonction publique)L 552-2 Code de l’éducation- Article 200 du Code général des impôts</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kumimoji="0" lang="fr-FR" sz="21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Arial"/>
            </a:endParaRP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21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Arial"/>
              </a:rPr>
              <a:t>INTERVENTION DU FONDS SOCIAL</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Des pratiques diverses sur le territoire</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Partage d’expériences</a:t>
            </a:r>
          </a:p>
        </p:txBody>
      </p:sp>
      <p:pic>
        <p:nvPicPr>
          <p:cNvPr id="19" name="Image 18">
            <a:extLst>
              <a:ext uri="{FF2B5EF4-FFF2-40B4-BE49-F238E27FC236}">
                <a16:creationId xmlns:a16="http://schemas.microsoft.com/office/drawing/2014/main" id="{A346C8D7-9B01-92E6-3ADF-22C2744F8F88}"/>
              </a:ext>
            </a:extLst>
          </p:cNvPr>
          <p:cNvPicPr>
            <a:picLocks noChangeAspect="1"/>
          </p:cNvPicPr>
          <p:nvPr/>
        </p:nvPicPr>
        <p:blipFill>
          <a:blip r:embed="rId4"/>
          <a:stretch>
            <a:fillRect/>
          </a:stretch>
        </p:blipFill>
        <p:spPr>
          <a:xfrm>
            <a:off x="196852" y="257051"/>
            <a:ext cx="2935220" cy="1474769"/>
          </a:xfrm>
          <a:prstGeom prst="rect">
            <a:avLst/>
          </a:prstGeom>
        </p:spPr>
      </p:pic>
      <p:sp>
        <p:nvSpPr>
          <p:cNvPr id="22" name="ZoneTexte 21">
            <a:extLst>
              <a:ext uri="{FF2B5EF4-FFF2-40B4-BE49-F238E27FC236}">
                <a16:creationId xmlns:a16="http://schemas.microsoft.com/office/drawing/2014/main" id="{76F8FFB9-D4DE-5B36-4BEB-68855514BBBA}"/>
              </a:ext>
            </a:extLst>
          </p:cNvPr>
          <p:cNvSpPr txBox="1"/>
          <p:nvPr/>
        </p:nvSpPr>
        <p:spPr>
          <a:xfrm>
            <a:off x="4392623" y="1560289"/>
            <a:ext cx="12476116" cy="738664"/>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4200" b="1" i="0" u="none" strike="noStrike" kern="0" cap="none" spc="0" normalizeH="0" baseline="0" noProof="0" dirty="0">
                <a:ln>
                  <a:noFill/>
                </a:ln>
                <a:solidFill>
                  <a:schemeClr val="tx2"/>
                </a:solidFill>
                <a:effectLst/>
                <a:uLnTx/>
                <a:uFillTx/>
                <a:latin typeface="Arial"/>
                <a:ea typeface="+mn-ea"/>
                <a:cs typeface="Arial"/>
                <a:sym typeface="Arial"/>
              </a:rPr>
              <a:t>Subventions internes à l’établissement</a:t>
            </a:r>
          </a:p>
        </p:txBody>
      </p:sp>
      <p:grpSp>
        <p:nvGrpSpPr>
          <p:cNvPr id="31" name="Group 10">
            <a:extLst>
              <a:ext uri="{FF2B5EF4-FFF2-40B4-BE49-F238E27FC236}">
                <a16:creationId xmlns:a16="http://schemas.microsoft.com/office/drawing/2014/main" id="{AD713505-D363-37DD-65A9-0EC2F0036FB4}"/>
              </a:ext>
            </a:extLst>
          </p:cNvPr>
          <p:cNvGrpSpPr/>
          <p:nvPr/>
        </p:nvGrpSpPr>
        <p:grpSpPr>
          <a:xfrm>
            <a:off x="424477" y="3773174"/>
            <a:ext cx="637209" cy="640877"/>
            <a:chOff x="0" y="0"/>
            <a:chExt cx="812800" cy="812800"/>
          </a:xfrm>
        </p:grpSpPr>
        <p:sp>
          <p:nvSpPr>
            <p:cNvPr id="32" name="Freeform 11">
              <a:extLst>
                <a:ext uri="{FF2B5EF4-FFF2-40B4-BE49-F238E27FC236}">
                  <a16:creationId xmlns:a16="http://schemas.microsoft.com/office/drawing/2014/main" id="{22FB8F71-F7D8-A21C-F119-BD3A701D4719}"/>
                </a:ext>
              </a:extLst>
            </p:cNvPr>
            <p:cNvSpPr/>
            <p:nvPr/>
          </p:nvSpPr>
          <p:spPr>
            <a:xfrm>
              <a:off x="35531" y="35531"/>
              <a:ext cx="741739" cy="741739"/>
            </a:xfrm>
            <a:custGeom>
              <a:avLst/>
              <a:gdLst/>
              <a:ahLst/>
              <a:cxnLst/>
              <a:rect l="l" t="t" r="r" b="b"/>
              <a:pathLst>
                <a:path w="741739" h="741739">
                  <a:moveTo>
                    <a:pt x="410313" y="20462"/>
                  </a:moveTo>
                  <a:lnTo>
                    <a:pt x="410314" y="20462"/>
                  </a:lnTo>
                  <a:cubicBezTo>
                    <a:pt x="433157" y="52889"/>
                    <a:pt x="475917" y="64347"/>
                    <a:pt x="511913" y="47686"/>
                  </a:cubicBezTo>
                  <a:lnTo>
                    <a:pt x="511913" y="47686"/>
                  </a:lnTo>
                  <a:cubicBezTo>
                    <a:pt x="526155" y="41094"/>
                    <a:pt x="542713" y="41840"/>
                    <a:pt x="556304" y="49687"/>
                  </a:cubicBezTo>
                  <a:cubicBezTo>
                    <a:pt x="569895" y="57533"/>
                    <a:pt x="578820" y="71500"/>
                    <a:pt x="580232" y="87129"/>
                  </a:cubicBezTo>
                  <a:lnTo>
                    <a:pt x="580232" y="87129"/>
                  </a:lnTo>
                  <a:cubicBezTo>
                    <a:pt x="583802" y="126634"/>
                    <a:pt x="615104" y="157936"/>
                    <a:pt x="654609" y="161506"/>
                  </a:cubicBezTo>
                  <a:lnTo>
                    <a:pt x="654609" y="161506"/>
                  </a:lnTo>
                  <a:cubicBezTo>
                    <a:pt x="670238" y="162918"/>
                    <a:pt x="684205" y="171843"/>
                    <a:pt x="692051" y="185434"/>
                  </a:cubicBezTo>
                  <a:cubicBezTo>
                    <a:pt x="699898" y="199025"/>
                    <a:pt x="700644" y="215583"/>
                    <a:pt x="694052" y="229825"/>
                  </a:cubicBezTo>
                  <a:lnTo>
                    <a:pt x="694052" y="229825"/>
                  </a:lnTo>
                  <a:cubicBezTo>
                    <a:pt x="677391" y="265821"/>
                    <a:pt x="688849" y="308581"/>
                    <a:pt x="721276" y="331424"/>
                  </a:cubicBezTo>
                  <a:lnTo>
                    <a:pt x="721276" y="331425"/>
                  </a:lnTo>
                  <a:cubicBezTo>
                    <a:pt x="734106" y="340463"/>
                    <a:pt x="741738" y="355176"/>
                    <a:pt x="741738" y="370869"/>
                  </a:cubicBezTo>
                  <a:cubicBezTo>
                    <a:pt x="741738" y="386562"/>
                    <a:pt x="734106" y="401275"/>
                    <a:pt x="721276" y="410313"/>
                  </a:cubicBezTo>
                  <a:lnTo>
                    <a:pt x="721276" y="410314"/>
                  </a:lnTo>
                  <a:cubicBezTo>
                    <a:pt x="688849" y="433157"/>
                    <a:pt x="677391" y="475917"/>
                    <a:pt x="694052" y="511913"/>
                  </a:cubicBezTo>
                  <a:lnTo>
                    <a:pt x="694052" y="511913"/>
                  </a:lnTo>
                  <a:cubicBezTo>
                    <a:pt x="700644" y="526155"/>
                    <a:pt x="699898" y="542713"/>
                    <a:pt x="692051" y="556304"/>
                  </a:cubicBezTo>
                  <a:cubicBezTo>
                    <a:pt x="684205" y="569895"/>
                    <a:pt x="670238" y="578820"/>
                    <a:pt x="654609" y="580232"/>
                  </a:cubicBezTo>
                  <a:lnTo>
                    <a:pt x="654609" y="580232"/>
                  </a:lnTo>
                  <a:cubicBezTo>
                    <a:pt x="615104" y="583802"/>
                    <a:pt x="583802" y="615104"/>
                    <a:pt x="580232" y="654609"/>
                  </a:cubicBezTo>
                  <a:lnTo>
                    <a:pt x="580232" y="654609"/>
                  </a:lnTo>
                  <a:cubicBezTo>
                    <a:pt x="578820" y="670238"/>
                    <a:pt x="569895" y="684205"/>
                    <a:pt x="556304" y="692051"/>
                  </a:cubicBezTo>
                  <a:cubicBezTo>
                    <a:pt x="542713" y="699898"/>
                    <a:pt x="526155" y="700644"/>
                    <a:pt x="511913" y="694052"/>
                  </a:cubicBezTo>
                  <a:lnTo>
                    <a:pt x="511913" y="694052"/>
                  </a:lnTo>
                  <a:cubicBezTo>
                    <a:pt x="475917" y="677391"/>
                    <a:pt x="433157" y="688849"/>
                    <a:pt x="410314" y="721276"/>
                  </a:cubicBezTo>
                  <a:lnTo>
                    <a:pt x="410313" y="721276"/>
                  </a:lnTo>
                  <a:cubicBezTo>
                    <a:pt x="401275" y="734106"/>
                    <a:pt x="386562" y="741738"/>
                    <a:pt x="370869" y="741738"/>
                  </a:cubicBezTo>
                  <a:cubicBezTo>
                    <a:pt x="355176" y="741738"/>
                    <a:pt x="340463" y="734106"/>
                    <a:pt x="331425" y="721276"/>
                  </a:cubicBezTo>
                  <a:lnTo>
                    <a:pt x="331424" y="721276"/>
                  </a:lnTo>
                  <a:cubicBezTo>
                    <a:pt x="308581" y="688849"/>
                    <a:pt x="265821" y="677391"/>
                    <a:pt x="229825" y="694052"/>
                  </a:cubicBezTo>
                  <a:lnTo>
                    <a:pt x="229825" y="694052"/>
                  </a:lnTo>
                  <a:cubicBezTo>
                    <a:pt x="215583" y="700644"/>
                    <a:pt x="199025" y="699898"/>
                    <a:pt x="185434" y="692051"/>
                  </a:cubicBezTo>
                  <a:cubicBezTo>
                    <a:pt x="171843" y="684205"/>
                    <a:pt x="162918" y="670238"/>
                    <a:pt x="161506" y="654609"/>
                  </a:cubicBezTo>
                  <a:lnTo>
                    <a:pt x="161506" y="654609"/>
                  </a:lnTo>
                  <a:cubicBezTo>
                    <a:pt x="157936" y="615104"/>
                    <a:pt x="126634" y="583802"/>
                    <a:pt x="87129" y="580232"/>
                  </a:cubicBezTo>
                  <a:lnTo>
                    <a:pt x="87129" y="580232"/>
                  </a:lnTo>
                  <a:cubicBezTo>
                    <a:pt x="71500" y="578820"/>
                    <a:pt x="57533" y="569895"/>
                    <a:pt x="49687" y="556304"/>
                  </a:cubicBezTo>
                  <a:cubicBezTo>
                    <a:pt x="41840" y="542713"/>
                    <a:pt x="41094" y="526155"/>
                    <a:pt x="47686" y="511913"/>
                  </a:cubicBezTo>
                  <a:lnTo>
                    <a:pt x="47686" y="511913"/>
                  </a:lnTo>
                  <a:cubicBezTo>
                    <a:pt x="64347" y="475917"/>
                    <a:pt x="52889" y="433157"/>
                    <a:pt x="20462" y="410314"/>
                  </a:cubicBezTo>
                  <a:lnTo>
                    <a:pt x="20462" y="410313"/>
                  </a:lnTo>
                  <a:cubicBezTo>
                    <a:pt x="7632" y="401275"/>
                    <a:pt x="0" y="386562"/>
                    <a:pt x="0" y="370869"/>
                  </a:cubicBezTo>
                  <a:cubicBezTo>
                    <a:pt x="0" y="355176"/>
                    <a:pt x="7632" y="340463"/>
                    <a:pt x="20462" y="331425"/>
                  </a:cubicBezTo>
                  <a:lnTo>
                    <a:pt x="20462" y="331424"/>
                  </a:lnTo>
                  <a:cubicBezTo>
                    <a:pt x="52889" y="308581"/>
                    <a:pt x="64347" y="265821"/>
                    <a:pt x="47686" y="229825"/>
                  </a:cubicBezTo>
                  <a:lnTo>
                    <a:pt x="47686" y="229825"/>
                  </a:lnTo>
                  <a:cubicBezTo>
                    <a:pt x="41094" y="215583"/>
                    <a:pt x="41840" y="199025"/>
                    <a:pt x="49687" y="185434"/>
                  </a:cubicBezTo>
                  <a:cubicBezTo>
                    <a:pt x="57533" y="171843"/>
                    <a:pt x="71500" y="162918"/>
                    <a:pt x="87129" y="161506"/>
                  </a:cubicBezTo>
                  <a:lnTo>
                    <a:pt x="87129" y="161506"/>
                  </a:lnTo>
                  <a:cubicBezTo>
                    <a:pt x="126634" y="157936"/>
                    <a:pt x="157936" y="126634"/>
                    <a:pt x="161506" y="87129"/>
                  </a:cubicBezTo>
                  <a:lnTo>
                    <a:pt x="161506" y="87129"/>
                  </a:lnTo>
                  <a:cubicBezTo>
                    <a:pt x="162918" y="71500"/>
                    <a:pt x="171843" y="57533"/>
                    <a:pt x="185434" y="49687"/>
                  </a:cubicBezTo>
                  <a:cubicBezTo>
                    <a:pt x="199025" y="41840"/>
                    <a:pt x="215583" y="41094"/>
                    <a:pt x="229825" y="47686"/>
                  </a:cubicBezTo>
                  <a:lnTo>
                    <a:pt x="229825" y="47686"/>
                  </a:lnTo>
                  <a:cubicBezTo>
                    <a:pt x="265821" y="64347"/>
                    <a:pt x="308581" y="52889"/>
                    <a:pt x="331424" y="20462"/>
                  </a:cubicBezTo>
                  <a:lnTo>
                    <a:pt x="331425" y="20462"/>
                  </a:lnTo>
                  <a:cubicBezTo>
                    <a:pt x="340463" y="7632"/>
                    <a:pt x="355176" y="0"/>
                    <a:pt x="370869" y="0"/>
                  </a:cubicBezTo>
                  <a:cubicBezTo>
                    <a:pt x="386562" y="0"/>
                    <a:pt x="401275" y="7632"/>
                    <a:pt x="410313" y="20462"/>
                  </a:cubicBezTo>
                  <a:close/>
                </a:path>
              </a:pathLst>
            </a:custGeom>
            <a:solidFill>
              <a:srgbClr val="E8491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TextBox 12">
              <a:extLst>
                <a:ext uri="{FF2B5EF4-FFF2-40B4-BE49-F238E27FC236}">
                  <a16:creationId xmlns:a16="http://schemas.microsoft.com/office/drawing/2014/main" id="{F4C2215C-AAA6-17C7-55A3-FE2EDD85A8F4}"/>
                </a:ext>
              </a:extLst>
            </p:cNvPr>
            <p:cNvSpPr txBox="1"/>
            <p:nvPr/>
          </p:nvSpPr>
          <p:spPr>
            <a:xfrm>
              <a:off x="127000" y="88900"/>
              <a:ext cx="558800" cy="596900"/>
            </a:xfrm>
            <a:prstGeom prst="rect">
              <a:avLst/>
            </a:prstGeom>
          </p:spPr>
          <p:txBody>
            <a:bodyPr lIns="50801" tIns="50801" rIns="50801" bIns="50801" rtlCol="0" anchor="ctr"/>
            <a:lstStyle/>
            <a:p>
              <a:pPr marL="0" marR="0" lvl="0" indent="0" algn="ctr" defTabSz="914445" rtl="0" eaLnBrk="1" fontAlgn="auto" latinLnBrk="0" hangingPunct="1">
                <a:lnSpc>
                  <a:spcPts val="14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grpSp>
      <p:grpSp>
        <p:nvGrpSpPr>
          <p:cNvPr id="2" name="Group 10">
            <a:extLst>
              <a:ext uri="{FF2B5EF4-FFF2-40B4-BE49-F238E27FC236}">
                <a16:creationId xmlns:a16="http://schemas.microsoft.com/office/drawing/2014/main" id="{236A107D-061E-E8E4-F5AB-55032511841A}"/>
              </a:ext>
            </a:extLst>
          </p:cNvPr>
          <p:cNvGrpSpPr/>
          <p:nvPr/>
        </p:nvGrpSpPr>
        <p:grpSpPr>
          <a:xfrm>
            <a:off x="452332" y="5725487"/>
            <a:ext cx="637209" cy="640877"/>
            <a:chOff x="0" y="0"/>
            <a:chExt cx="812800" cy="812800"/>
          </a:xfrm>
        </p:grpSpPr>
        <p:sp>
          <p:nvSpPr>
            <p:cNvPr id="3" name="Freeform 11">
              <a:extLst>
                <a:ext uri="{FF2B5EF4-FFF2-40B4-BE49-F238E27FC236}">
                  <a16:creationId xmlns:a16="http://schemas.microsoft.com/office/drawing/2014/main" id="{5157C0C0-ABFD-9CC9-C8AA-66B56D5816CA}"/>
                </a:ext>
              </a:extLst>
            </p:cNvPr>
            <p:cNvSpPr/>
            <p:nvPr/>
          </p:nvSpPr>
          <p:spPr>
            <a:xfrm>
              <a:off x="35531" y="35531"/>
              <a:ext cx="741739" cy="741739"/>
            </a:xfrm>
            <a:custGeom>
              <a:avLst/>
              <a:gdLst/>
              <a:ahLst/>
              <a:cxnLst/>
              <a:rect l="l" t="t" r="r" b="b"/>
              <a:pathLst>
                <a:path w="741739" h="741739">
                  <a:moveTo>
                    <a:pt x="410313" y="20462"/>
                  </a:moveTo>
                  <a:lnTo>
                    <a:pt x="410314" y="20462"/>
                  </a:lnTo>
                  <a:cubicBezTo>
                    <a:pt x="433157" y="52889"/>
                    <a:pt x="475917" y="64347"/>
                    <a:pt x="511913" y="47686"/>
                  </a:cubicBezTo>
                  <a:lnTo>
                    <a:pt x="511913" y="47686"/>
                  </a:lnTo>
                  <a:cubicBezTo>
                    <a:pt x="526155" y="41094"/>
                    <a:pt x="542713" y="41840"/>
                    <a:pt x="556304" y="49687"/>
                  </a:cubicBezTo>
                  <a:cubicBezTo>
                    <a:pt x="569895" y="57533"/>
                    <a:pt x="578820" y="71500"/>
                    <a:pt x="580232" y="87129"/>
                  </a:cubicBezTo>
                  <a:lnTo>
                    <a:pt x="580232" y="87129"/>
                  </a:lnTo>
                  <a:cubicBezTo>
                    <a:pt x="583802" y="126634"/>
                    <a:pt x="615104" y="157936"/>
                    <a:pt x="654609" y="161506"/>
                  </a:cubicBezTo>
                  <a:lnTo>
                    <a:pt x="654609" y="161506"/>
                  </a:lnTo>
                  <a:cubicBezTo>
                    <a:pt x="670238" y="162918"/>
                    <a:pt x="684205" y="171843"/>
                    <a:pt x="692051" y="185434"/>
                  </a:cubicBezTo>
                  <a:cubicBezTo>
                    <a:pt x="699898" y="199025"/>
                    <a:pt x="700644" y="215583"/>
                    <a:pt x="694052" y="229825"/>
                  </a:cubicBezTo>
                  <a:lnTo>
                    <a:pt x="694052" y="229825"/>
                  </a:lnTo>
                  <a:cubicBezTo>
                    <a:pt x="677391" y="265821"/>
                    <a:pt x="688849" y="308581"/>
                    <a:pt x="721276" y="331424"/>
                  </a:cubicBezTo>
                  <a:lnTo>
                    <a:pt x="721276" y="331425"/>
                  </a:lnTo>
                  <a:cubicBezTo>
                    <a:pt x="734106" y="340463"/>
                    <a:pt x="741738" y="355176"/>
                    <a:pt x="741738" y="370869"/>
                  </a:cubicBezTo>
                  <a:cubicBezTo>
                    <a:pt x="741738" y="386562"/>
                    <a:pt x="734106" y="401275"/>
                    <a:pt x="721276" y="410313"/>
                  </a:cubicBezTo>
                  <a:lnTo>
                    <a:pt x="721276" y="410314"/>
                  </a:lnTo>
                  <a:cubicBezTo>
                    <a:pt x="688849" y="433157"/>
                    <a:pt x="677391" y="475917"/>
                    <a:pt x="694052" y="511913"/>
                  </a:cubicBezTo>
                  <a:lnTo>
                    <a:pt x="694052" y="511913"/>
                  </a:lnTo>
                  <a:cubicBezTo>
                    <a:pt x="700644" y="526155"/>
                    <a:pt x="699898" y="542713"/>
                    <a:pt x="692051" y="556304"/>
                  </a:cubicBezTo>
                  <a:cubicBezTo>
                    <a:pt x="684205" y="569895"/>
                    <a:pt x="670238" y="578820"/>
                    <a:pt x="654609" y="580232"/>
                  </a:cubicBezTo>
                  <a:lnTo>
                    <a:pt x="654609" y="580232"/>
                  </a:lnTo>
                  <a:cubicBezTo>
                    <a:pt x="615104" y="583802"/>
                    <a:pt x="583802" y="615104"/>
                    <a:pt x="580232" y="654609"/>
                  </a:cubicBezTo>
                  <a:lnTo>
                    <a:pt x="580232" y="654609"/>
                  </a:lnTo>
                  <a:cubicBezTo>
                    <a:pt x="578820" y="670238"/>
                    <a:pt x="569895" y="684205"/>
                    <a:pt x="556304" y="692051"/>
                  </a:cubicBezTo>
                  <a:cubicBezTo>
                    <a:pt x="542713" y="699898"/>
                    <a:pt x="526155" y="700644"/>
                    <a:pt x="511913" y="694052"/>
                  </a:cubicBezTo>
                  <a:lnTo>
                    <a:pt x="511913" y="694052"/>
                  </a:lnTo>
                  <a:cubicBezTo>
                    <a:pt x="475917" y="677391"/>
                    <a:pt x="433157" y="688849"/>
                    <a:pt x="410314" y="721276"/>
                  </a:cubicBezTo>
                  <a:lnTo>
                    <a:pt x="410313" y="721276"/>
                  </a:lnTo>
                  <a:cubicBezTo>
                    <a:pt x="401275" y="734106"/>
                    <a:pt x="386562" y="741738"/>
                    <a:pt x="370869" y="741738"/>
                  </a:cubicBezTo>
                  <a:cubicBezTo>
                    <a:pt x="355176" y="741738"/>
                    <a:pt x="340463" y="734106"/>
                    <a:pt x="331425" y="721276"/>
                  </a:cubicBezTo>
                  <a:lnTo>
                    <a:pt x="331424" y="721276"/>
                  </a:lnTo>
                  <a:cubicBezTo>
                    <a:pt x="308581" y="688849"/>
                    <a:pt x="265821" y="677391"/>
                    <a:pt x="229825" y="694052"/>
                  </a:cubicBezTo>
                  <a:lnTo>
                    <a:pt x="229825" y="694052"/>
                  </a:lnTo>
                  <a:cubicBezTo>
                    <a:pt x="215583" y="700644"/>
                    <a:pt x="199025" y="699898"/>
                    <a:pt x="185434" y="692051"/>
                  </a:cubicBezTo>
                  <a:cubicBezTo>
                    <a:pt x="171843" y="684205"/>
                    <a:pt x="162918" y="670238"/>
                    <a:pt x="161506" y="654609"/>
                  </a:cubicBezTo>
                  <a:lnTo>
                    <a:pt x="161506" y="654609"/>
                  </a:lnTo>
                  <a:cubicBezTo>
                    <a:pt x="157936" y="615104"/>
                    <a:pt x="126634" y="583802"/>
                    <a:pt x="87129" y="580232"/>
                  </a:cubicBezTo>
                  <a:lnTo>
                    <a:pt x="87129" y="580232"/>
                  </a:lnTo>
                  <a:cubicBezTo>
                    <a:pt x="71500" y="578820"/>
                    <a:pt x="57533" y="569895"/>
                    <a:pt x="49687" y="556304"/>
                  </a:cubicBezTo>
                  <a:cubicBezTo>
                    <a:pt x="41840" y="542713"/>
                    <a:pt x="41094" y="526155"/>
                    <a:pt x="47686" y="511913"/>
                  </a:cubicBezTo>
                  <a:lnTo>
                    <a:pt x="47686" y="511913"/>
                  </a:lnTo>
                  <a:cubicBezTo>
                    <a:pt x="64347" y="475917"/>
                    <a:pt x="52889" y="433157"/>
                    <a:pt x="20462" y="410314"/>
                  </a:cubicBezTo>
                  <a:lnTo>
                    <a:pt x="20462" y="410313"/>
                  </a:lnTo>
                  <a:cubicBezTo>
                    <a:pt x="7632" y="401275"/>
                    <a:pt x="0" y="386562"/>
                    <a:pt x="0" y="370869"/>
                  </a:cubicBezTo>
                  <a:cubicBezTo>
                    <a:pt x="0" y="355176"/>
                    <a:pt x="7632" y="340463"/>
                    <a:pt x="20462" y="331425"/>
                  </a:cubicBezTo>
                  <a:lnTo>
                    <a:pt x="20462" y="331424"/>
                  </a:lnTo>
                  <a:cubicBezTo>
                    <a:pt x="52889" y="308581"/>
                    <a:pt x="64347" y="265821"/>
                    <a:pt x="47686" y="229825"/>
                  </a:cubicBezTo>
                  <a:lnTo>
                    <a:pt x="47686" y="229825"/>
                  </a:lnTo>
                  <a:cubicBezTo>
                    <a:pt x="41094" y="215583"/>
                    <a:pt x="41840" y="199025"/>
                    <a:pt x="49687" y="185434"/>
                  </a:cubicBezTo>
                  <a:cubicBezTo>
                    <a:pt x="57533" y="171843"/>
                    <a:pt x="71500" y="162918"/>
                    <a:pt x="87129" y="161506"/>
                  </a:cubicBezTo>
                  <a:lnTo>
                    <a:pt x="87129" y="161506"/>
                  </a:lnTo>
                  <a:cubicBezTo>
                    <a:pt x="126634" y="157936"/>
                    <a:pt x="157936" y="126634"/>
                    <a:pt x="161506" y="87129"/>
                  </a:cubicBezTo>
                  <a:lnTo>
                    <a:pt x="161506" y="87129"/>
                  </a:lnTo>
                  <a:cubicBezTo>
                    <a:pt x="162918" y="71500"/>
                    <a:pt x="171843" y="57533"/>
                    <a:pt x="185434" y="49687"/>
                  </a:cubicBezTo>
                  <a:cubicBezTo>
                    <a:pt x="199025" y="41840"/>
                    <a:pt x="215583" y="41094"/>
                    <a:pt x="229825" y="47686"/>
                  </a:cubicBezTo>
                  <a:lnTo>
                    <a:pt x="229825" y="47686"/>
                  </a:lnTo>
                  <a:cubicBezTo>
                    <a:pt x="265821" y="64347"/>
                    <a:pt x="308581" y="52889"/>
                    <a:pt x="331424" y="20462"/>
                  </a:cubicBezTo>
                  <a:lnTo>
                    <a:pt x="331425" y="20462"/>
                  </a:lnTo>
                  <a:cubicBezTo>
                    <a:pt x="340463" y="7632"/>
                    <a:pt x="355176" y="0"/>
                    <a:pt x="370869" y="0"/>
                  </a:cubicBezTo>
                  <a:cubicBezTo>
                    <a:pt x="386562" y="0"/>
                    <a:pt x="401275" y="7632"/>
                    <a:pt x="410313" y="20462"/>
                  </a:cubicBezTo>
                  <a:close/>
                </a:path>
              </a:pathLst>
            </a:custGeom>
            <a:solidFill>
              <a:srgbClr val="E8491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12">
              <a:extLst>
                <a:ext uri="{FF2B5EF4-FFF2-40B4-BE49-F238E27FC236}">
                  <a16:creationId xmlns:a16="http://schemas.microsoft.com/office/drawing/2014/main" id="{8B25A6D2-55C1-C380-D61E-BA8373556A6A}"/>
                </a:ext>
              </a:extLst>
            </p:cNvPr>
            <p:cNvSpPr txBox="1"/>
            <p:nvPr/>
          </p:nvSpPr>
          <p:spPr>
            <a:xfrm>
              <a:off x="127000" y="88900"/>
              <a:ext cx="558800" cy="596900"/>
            </a:xfrm>
            <a:prstGeom prst="rect">
              <a:avLst/>
            </a:prstGeom>
          </p:spPr>
          <p:txBody>
            <a:bodyPr lIns="50801" tIns="50801" rIns="50801" bIns="50801" rtlCol="0" anchor="ctr"/>
            <a:lstStyle/>
            <a:p>
              <a:pPr marL="0" marR="0" lvl="0" indent="0" algn="ctr" defTabSz="914445" rtl="0" eaLnBrk="1" fontAlgn="auto" latinLnBrk="0" hangingPunct="1">
                <a:lnSpc>
                  <a:spcPts val="14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grpSp>
      <p:sp>
        <p:nvSpPr>
          <p:cNvPr id="11" name="ZoneTexte 10">
            <a:extLst>
              <a:ext uri="{FF2B5EF4-FFF2-40B4-BE49-F238E27FC236}">
                <a16:creationId xmlns:a16="http://schemas.microsoft.com/office/drawing/2014/main" id="{5E9E2980-032C-40D4-7046-A6313657F4CF}"/>
              </a:ext>
            </a:extLst>
          </p:cNvPr>
          <p:cNvSpPr txBox="1"/>
          <p:nvPr/>
        </p:nvSpPr>
        <p:spPr>
          <a:xfrm>
            <a:off x="2260974" y="512940"/>
            <a:ext cx="14822904" cy="948145"/>
          </a:xfrm>
          <a:prstGeom prst="rect">
            <a:avLst/>
          </a:prstGeom>
          <a:noFill/>
        </p:spPr>
        <p:txBody>
          <a:bodyPr wrap="square">
            <a:spAutoFit/>
          </a:bodyPr>
          <a:lstStyle/>
          <a:p>
            <a:pPr marL="0" marR="0" lvl="0" indent="0" algn="ctr" defTabSz="914445" rtl="0" eaLnBrk="1" fontAlgn="auto" latinLnBrk="0" hangingPunct="1">
              <a:lnSpc>
                <a:spcPts val="6480"/>
              </a:lnSpc>
              <a:spcBef>
                <a:spcPct val="0"/>
              </a:spcBef>
              <a:spcAft>
                <a:spcPts val="0"/>
              </a:spcAft>
              <a:buClrTx/>
              <a:buSzTx/>
              <a:buFontTx/>
              <a:buNone/>
              <a:tabLst/>
              <a:defRPr/>
            </a:pPr>
            <a:r>
              <a:rPr kumimoji="0" lang="fr-FR" sz="6000" b="1" i="0" u="none" strike="noStrike" kern="1200" cap="none" spc="0" normalizeH="0" baseline="0" noProof="0" dirty="0">
                <a:ln>
                  <a:noFill/>
                </a:ln>
                <a:solidFill>
                  <a:srgbClr val="FF0000"/>
                </a:solidFill>
                <a:effectLst/>
                <a:uLnTx/>
                <a:uFillTx/>
                <a:latin typeface="Now Bold"/>
                <a:ea typeface="+mn-ea"/>
                <a:cs typeface="Arial"/>
                <a:sym typeface="Arial"/>
              </a:rPr>
              <a:t>Recherches de financement</a:t>
            </a:r>
            <a:endParaRPr kumimoji="0" lang="fr-FR" sz="2800" b="1" i="0" u="none" strike="noStrike" kern="1200" cap="none" spc="0" normalizeH="0" baseline="0" noProof="0" dirty="0">
              <a:ln>
                <a:noFill/>
              </a:ln>
              <a:solidFill>
                <a:srgbClr val="FF0000"/>
              </a:solidFill>
              <a:effectLst/>
              <a:uLnTx/>
              <a:uFillTx/>
              <a:latin typeface="Now Bold"/>
              <a:ea typeface="+mn-ea"/>
              <a:cs typeface="Arial"/>
              <a:sym typeface="Arial"/>
            </a:endParaRPr>
          </a:p>
        </p:txBody>
      </p:sp>
      <p:grpSp>
        <p:nvGrpSpPr>
          <p:cNvPr id="5" name="Group 10">
            <a:extLst>
              <a:ext uri="{FF2B5EF4-FFF2-40B4-BE49-F238E27FC236}">
                <a16:creationId xmlns:a16="http://schemas.microsoft.com/office/drawing/2014/main" id="{7CE49D0D-A53A-C9F7-2A63-832CF5D0ADA0}"/>
              </a:ext>
            </a:extLst>
          </p:cNvPr>
          <p:cNvGrpSpPr/>
          <p:nvPr/>
        </p:nvGrpSpPr>
        <p:grpSpPr>
          <a:xfrm>
            <a:off x="551896" y="8598415"/>
            <a:ext cx="581499" cy="692680"/>
            <a:chOff x="35530" y="88900"/>
            <a:chExt cx="741738" cy="878500"/>
          </a:xfrm>
        </p:grpSpPr>
        <p:sp>
          <p:nvSpPr>
            <p:cNvPr id="10" name="Freeform 11">
              <a:extLst>
                <a:ext uri="{FF2B5EF4-FFF2-40B4-BE49-F238E27FC236}">
                  <a16:creationId xmlns:a16="http://schemas.microsoft.com/office/drawing/2014/main" id="{B0034A2E-A460-E66B-C0CA-D401390D8930}"/>
                </a:ext>
              </a:extLst>
            </p:cNvPr>
            <p:cNvSpPr/>
            <p:nvPr/>
          </p:nvSpPr>
          <p:spPr>
            <a:xfrm>
              <a:off x="35530" y="225661"/>
              <a:ext cx="741738" cy="741739"/>
            </a:xfrm>
            <a:custGeom>
              <a:avLst/>
              <a:gdLst/>
              <a:ahLst/>
              <a:cxnLst/>
              <a:rect l="l" t="t" r="r" b="b"/>
              <a:pathLst>
                <a:path w="741739" h="741739">
                  <a:moveTo>
                    <a:pt x="410313" y="20462"/>
                  </a:moveTo>
                  <a:lnTo>
                    <a:pt x="410314" y="20462"/>
                  </a:lnTo>
                  <a:cubicBezTo>
                    <a:pt x="433157" y="52889"/>
                    <a:pt x="475917" y="64347"/>
                    <a:pt x="511913" y="47686"/>
                  </a:cubicBezTo>
                  <a:lnTo>
                    <a:pt x="511913" y="47686"/>
                  </a:lnTo>
                  <a:cubicBezTo>
                    <a:pt x="526155" y="41094"/>
                    <a:pt x="542713" y="41840"/>
                    <a:pt x="556304" y="49687"/>
                  </a:cubicBezTo>
                  <a:cubicBezTo>
                    <a:pt x="569895" y="57533"/>
                    <a:pt x="578820" y="71500"/>
                    <a:pt x="580232" y="87129"/>
                  </a:cubicBezTo>
                  <a:lnTo>
                    <a:pt x="580232" y="87129"/>
                  </a:lnTo>
                  <a:cubicBezTo>
                    <a:pt x="583802" y="126634"/>
                    <a:pt x="615104" y="157936"/>
                    <a:pt x="654609" y="161506"/>
                  </a:cubicBezTo>
                  <a:lnTo>
                    <a:pt x="654609" y="161506"/>
                  </a:lnTo>
                  <a:cubicBezTo>
                    <a:pt x="670238" y="162918"/>
                    <a:pt x="684205" y="171843"/>
                    <a:pt x="692051" y="185434"/>
                  </a:cubicBezTo>
                  <a:cubicBezTo>
                    <a:pt x="699898" y="199025"/>
                    <a:pt x="700644" y="215583"/>
                    <a:pt x="694052" y="229825"/>
                  </a:cubicBezTo>
                  <a:lnTo>
                    <a:pt x="694052" y="229825"/>
                  </a:lnTo>
                  <a:cubicBezTo>
                    <a:pt x="677391" y="265821"/>
                    <a:pt x="688849" y="308581"/>
                    <a:pt x="721276" y="331424"/>
                  </a:cubicBezTo>
                  <a:lnTo>
                    <a:pt x="721276" y="331425"/>
                  </a:lnTo>
                  <a:cubicBezTo>
                    <a:pt x="734106" y="340463"/>
                    <a:pt x="741738" y="355176"/>
                    <a:pt x="741738" y="370869"/>
                  </a:cubicBezTo>
                  <a:cubicBezTo>
                    <a:pt x="741738" y="386562"/>
                    <a:pt x="734106" y="401275"/>
                    <a:pt x="721276" y="410313"/>
                  </a:cubicBezTo>
                  <a:lnTo>
                    <a:pt x="721276" y="410314"/>
                  </a:lnTo>
                  <a:cubicBezTo>
                    <a:pt x="688849" y="433157"/>
                    <a:pt x="677391" y="475917"/>
                    <a:pt x="694052" y="511913"/>
                  </a:cubicBezTo>
                  <a:lnTo>
                    <a:pt x="694052" y="511913"/>
                  </a:lnTo>
                  <a:cubicBezTo>
                    <a:pt x="700644" y="526155"/>
                    <a:pt x="699898" y="542713"/>
                    <a:pt x="692051" y="556304"/>
                  </a:cubicBezTo>
                  <a:cubicBezTo>
                    <a:pt x="684205" y="569895"/>
                    <a:pt x="670238" y="578820"/>
                    <a:pt x="654609" y="580232"/>
                  </a:cubicBezTo>
                  <a:lnTo>
                    <a:pt x="654609" y="580232"/>
                  </a:lnTo>
                  <a:cubicBezTo>
                    <a:pt x="615104" y="583802"/>
                    <a:pt x="583802" y="615104"/>
                    <a:pt x="580232" y="654609"/>
                  </a:cubicBezTo>
                  <a:lnTo>
                    <a:pt x="580232" y="654609"/>
                  </a:lnTo>
                  <a:cubicBezTo>
                    <a:pt x="578820" y="670238"/>
                    <a:pt x="569895" y="684205"/>
                    <a:pt x="556304" y="692051"/>
                  </a:cubicBezTo>
                  <a:cubicBezTo>
                    <a:pt x="542713" y="699898"/>
                    <a:pt x="526155" y="700644"/>
                    <a:pt x="511913" y="694052"/>
                  </a:cubicBezTo>
                  <a:lnTo>
                    <a:pt x="511913" y="694052"/>
                  </a:lnTo>
                  <a:cubicBezTo>
                    <a:pt x="475917" y="677391"/>
                    <a:pt x="433157" y="688849"/>
                    <a:pt x="410314" y="721276"/>
                  </a:cubicBezTo>
                  <a:lnTo>
                    <a:pt x="410313" y="721276"/>
                  </a:lnTo>
                  <a:cubicBezTo>
                    <a:pt x="401275" y="734106"/>
                    <a:pt x="386562" y="741738"/>
                    <a:pt x="370869" y="741738"/>
                  </a:cubicBezTo>
                  <a:cubicBezTo>
                    <a:pt x="355176" y="741738"/>
                    <a:pt x="340463" y="734106"/>
                    <a:pt x="331425" y="721276"/>
                  </a:cubicBezTo>
                  <a:lnTo>
                    <a:pt x="331424" y="721276"/>
                  </a:lnTo>
                  <a:cubicBezTo>
                    <a:pt x="308581" y="688849"/>
                    <a:pt x="265821" y="677391"/>
                    <a:pt x="229825" y="694052"/>
                  </a:cubicBezTo>
                  <a:lnTo>
                    <a:pt x="229825" y="694052"/>
                  </a:lnTo>
                  <a:cubicBezTo>
                    <a:pt x="215583" y="700644"/>
                    <a:pt x="199025" y="699898"/>
                    <a:pt x="185434" y="692051"/>
                  </a:cubicBezTo>
                  <a:cubicBezTo>
                    <a:pt x="171843" y="684205"/>
                    <a:pt x="162918" y="670238"/>
                    <a:pt x="161506" y="654609"/>
                  </a:cubicBezTo>
                  <a:lnTo>
                    <a:pt x="161506" y="654609"/>
                  </a:lnTo>
                  <a:cubicBezTo>
                    <a:pt x="157936" y="615104"/>
                    <a:pt x="126634" y="583802"/>
                    <a:pt x="87129" y="580232"/>
                  </a:cubicBezTo>
                  <a:lnTo>
                    <a:pt x="87129" y="580232"/>
                  </a:lnTo>
                  <a:cubicBezTo>
                    <a:pt x="71500" y="578820"/>
                    <a:pt x="57533" y="569895"/>
                    <a:pt x="49687" y="556304"/>
                  </a:cubicBezTo>
                  <a:cubicBezTo>
                    <a:pt x="41840" y="542713"/>
                    <a:pt x="41094" y="526155"/>
                    <a:pt x="47686" y="511913"/>
                  </a:cubicBezTo>
                  <a:lnTo>
                    <a:pt x="47686" y="511913"/>
                  </a:lnTo>
                  <a:cubicBezTo>
                    <a:pt x="64347" y="475917"/>
                    <a:pt x="52889" y="433157"/>
                    <a:pt x="20462" y="410314"/>
                  </a:cubicBezTo>
                  <a:lnTo>
                    <a:pt x="20462" y="410313"/>
                  </a:lnTo>
                  <a:cubicBezTo>
                    <a:pt x="7632" y="401275"/>
                    <a:pt x="0" y="386562"/>
                    <a:pt x="0" y="370869"/>
                  </a:cubicBezTo>
                  <a:cubicBezTo>
                    <a:pt x="0" y="355176"/>
                    <a:pt x="7632" y="340463"/>
                    <a:pt x="20462" y="331425"/>
                  </a:cubicBezTo>
                  <a:lnTo>
                    <a:pt x="20462" y="331424"/>
                  </a:lnTo>
                  <a:cubicBezTo>
                    <a:pt x="52889" y="308581"/>
                    <a:pt x="64347" y="265821"/>
                    <a:pt x="47686" y="229825"/>
                  </a:cubicBezTo>
                  <a:lnTo>
                    <a:pt x="47686" y="229825"/>
                  </a:lnTo>
                  <a:cubicBezTo>
                    <a:pt x="41094" y="215583"/>
                    <a:pt x="41840" y="199025"/>
                    <a:pt x="49687" y="185434"/>
                  </a:cubicBezTo>
                  <a:cubicBezTo>
                    <a:pt x="57533" y="171843"/>
                    <a:pt x="71500" y="162918"/>
                    <a:pt x="87129" y="161506"/>
                  </a:cubicBezTo>
                  <a:lnTo>
                    <a:pt x="87129" y="161506"/>
                  </a:lnTo>
                  <a:cubicBezTo>
                    <a:pt x="126634" y="157936"/>
                    <a:pt x="157936" y="126634"/>
                    <a:pt x="161506" y="87129"/>
                  </a:cubicBezTo>
                  <a:lnTo>
                    <a:pt x="161506" y="87129"/>
                  </a:lnTo>
                  <a:cubicBezTo>
                    <a:pt x="162918" y="71500"/>
                    <a:pt x="171843" y="57533"/>
                    <a:pt x="185434" y="49687"/>
                  </a:cubicBezTo>
                  <a:cubicBezTo>
                    <a:pt x="199025" y="41840"/>
                    <a:pt x="215583" y="41094"/>
                    <a:pt x="229825" y="47686"/>
                  </a:cubicBezTo>
                  <a:lnTo>
                    <a:pt x="229825" y="47686"/>
                  </a:lnTo>
                  <a:cubicBezTo>
                    <a:pt x="265821" y="64347"/>
                    <a:pt x="308581" y="52889"/>
                    <a:pt x="331424" y="20462"/>
                  </a:cubicBezTo>
                  <a:lnTo>
                    <a:pt x="331425" y="20462"/>
                  </a:lnTo>
                  <a:cubicBezTo>
                    <a:pt x="340463" y="7632"/>
                    <a:pt x="355176" y="0"/>
                    <a:pt x="370869" y="0"/>
                  </a:cubicBezTo>
                  <a:cubicBezTo>
                    <a:pt x="386562" y="0"/>
                    <a:pt x="401275" y="7632"/>
                    <a:pt x="410313" y="20462"/>
                  </a:cubicBezTo>
                  <a:close/>
                </a:path>
              </a:pathLst>
            </a:custGeom>
            <a:solidFill>
              <a:srgbClr val="E8491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Box 12">
              <a:extLst>
                <a:ext uri="{FF2B5EF4-FFF2-40B4-BE49-F238E27FC236}">
                  <a16:creationId xmlns:a16="http://schemas.microsoft.com/office/drawing/2014/main" id="{620E6544-8C74-5209-BCF9-2B18EE9571C2}"/>
                </a:ext>
              </a:extLst>
            </p:cNvPr>
            <p:cNvSpPr txBox="1"/>
            <p:nvPr/>
          </p:nvSpPr>
          <p:spPr>
            <a:xfrm>
              <a:off x="127000" y="88900"/>
              <a:ext cx="558800" cy="596900"/>
            </a:xfrm>
            <a:prstGeom prst="rect">
              <a:avLst/>
            </a:prstGeom>
          </p:spPr>
          <p:txBody>
            <a:bodyPr lIns="50801" tIns="50801" rIns="50801" bIns="50801" rtlCol="0" anchor="ctr"/>
            <a:lstStyle/>
            <a:p>
              <a:pPr marL="0" marR="0" lvl="0" indent="0" algn="ctr" defTabSz="914445" rtl="0" eaLnBrk="1" fontAlgn="auto" latinLnBrk="0" hangingPunct="1">
                <a:lnSpc>
                  <a:spcPts val="14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grpSp>
      <p:sp>
        <p:nvSpPr>
          <p:cNvPr id="20" name="ZoneTexte 19">
            <a:extLst>
              <a:ext uri="{FF2B5EF4-FFF2-40B4-BE49-F238E27FC236}">
                <a16:creationId xmlns:a16="http://schemas.microsoft.com/office/drawing/2014/main" id="{594DA574-939A-18FA-9A43-D1EB2C04AD07}"/>
              </a:ext>
            </a:extLst>
          </p:cNvPr>
          <p:cNvSpPr txBox="1"/>
          <p:nvPr/>
        </p:nvSpPr>
        <p:spPr>
          <a:xfrm>
            <a:off x="2319098" y="7347131"/>
            <a:ext cx="14822904" cy="415498"/>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a:t>
            </a:r>
          </a:p>
        </p:txBody>
      </p:sp>
      <p:pic>
        <p:nvPicPr>
          <p:cNvPr id="8" name="Image 7" descr="Une image contenant Graphique, logo, symbole, Police&#10;&#10;Le contenu généré par l’IA peut être incorrect.">
            <a:extLst>
              <a:ext uri="{FF2B5EF4-FFF2-40B4-BE49-F238E27FC236}">
                <a16:creationId xmlns:a16="http://schemas.microsoft.com/office/drawing/2014/main" id="{BBED709B-7A51-AEF4-7F2F-6738E819FD24}"/>
              </a:ext>
            </a:extLst>
          </p:cNvPr>
          <p:cNvPicPr>
            <a:picLocks noChangeAspect="1"/>
          </p:cNvPicPr>
          <p:nvPr/>
        </p:nvPicPr>
        <p:blipFill>
          <a:blip r:embed="rId5"/>
          <a:stretch>
            <a:fillRect/>
          </a:stretch>
        </p:blipFill>
        <p:spPr>
          <a:xfrm>
            <a:off x="16693550" y="101737"/>
            <a:ext cx="1445724" cy="1895505"/>
          </a:xfrm>
          <a:prstGeom prst="rect">
            <a:avLst/>
          </a:prstGeom>
        </p:spPr>
      </p:pic>
      <p:sp>
        <p:nvSpPr>
          <p:cNvPr id="18" name="ZoneTexte 17">
            <a:extLst>
              <a:ext uri="{FF2B5EF4-FFF2-40B4-BE49-F238E27FC236}">
                <a16:creationId xmlns:a16="http://schemas.microsoft.com/office/drawing/2014/main" id="{51A8A519-8E9F-0E13-EF65-8E0C84856574}"/>
              </a:ext>
            </a:extLst>
          </p:cNvPr>
          <p:cNvSpPr txBox="1"/>
          <p:nvPr/>
        </p:nvSpPr>
        <p:spPr>
          <a:xfrm>
            <a:off x="452332" y="2866085"/>
            <a:ext cx="17426594"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chemeClr val="tx1"/>
                </a:solidFill>
                <a:effectLst/>
                <a:uLnTx/>
                <a:uFillTx/>
                <a:latin typeface="Century Gothic" panose="020B0502020202020204"/>
                <a:ea typeface="+mn-ea"/>
                <a:cs typeface="+mn-cs"/>
              </a:rPr>
              <a:t>Veiller à l’équilibre: </a:t>
            </a:r>
            <a:r>
              <a:rPr kumimoji="0" lang="fr-FR" sz="2800" b="1" i="0" u="none" strike="noStrike" kern="1200" cap="none" spc="0" normalizeH="0" baseline="0" noProof="0" dirty="0">
                <a:ln>
                  <a:noFill/>
                </a:ln>
                <a:solidFill>
                  <a:schemeClr val="tx1"/>
                </a:solidFill>
                <a:effectLst/>
                <a:highlight>
                  <a:srgbClr val="FFFF00"/>
                </a:highlight>
                <a:uLnTx/>
                <a:uFillTx/>
                <a:latin typeface="Century Gothic" panose="020B0502020202020204"/>
                <a:ea typeface="+mn-ea"/>
                <a:cs typeface="+mn-cs"/>
              </a:rPr>
              <a:t>affiliation+ forfait+ assurance= (à minima) somme des cotisations des adhérents</a:t>
            </a:r>
          </a:p>
        </p:txBody>
      </p:sp>
    </p:spTree>
    <p:extLst>
      <p:ext uri="{BB962C8B-B14F-4D97-AF65-F5344CB8AC3E}">
        <p14:creationId xmlns:p14="http://schemas.microsoft.com/office/powerpoint/2010/main" val="4209064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AD988-8412-860D-E674-56D9068F3AB8}"/>
            </a:ext>
          </a:extLst>
        </p:cNvPr>
        <p:cNvGrpSpPr/>
        <p:nvPr/>
      </p:nvGrpSpPr>
      <p:grpSpPr>
        <a:xfrm>
          <a:off x="0" y="0"/>
          <a:ext cx="0" cy="0"/>
          <a:chOff x="0" y="0"/>
          <a:chExt cx="0" cy="0"/>
        </a:xfrm>
      </p:grpSpPr>
      <p:sp>
        <p:nvSpPr>
          <p:cNvPr id="6" name="Freeform 6">
            <a:extLst>
              <a:ext uri="{FF2B5EF4-FFF2-40B4-BE49-F238E27FC236}">
                <a16:creationId xmlns:a16="http://schemas.microsoft.com/office/drawing/2014/main" id="{F976E4DF-AE63-F41E-A018-05BF479926A7}"/>
              </a:ext>
            </a:extLst>
          </p:cNvPr>
          <p:cNvSpPr/>
          <p:nvPr/>
        </p:nvSpPr>
        <p:spPr>
          <a:xfrm rot="7760333">
            <a:off x="-4928902" y="-4759668"/>
            <a:ext cx="6566183" cy="6566183"/>
          </a:xfrm>
          <a:custGeom>
            <a:avLst/>
            <a:gdLst/>
            <a:ahLst/>
            <a:cxnLst/>
            <a:rect l="l" t="t" r="r" b="b"/>
            <a:pathLst>
              <a:path w="6566182" h="6566182">
                <a:moveTo>
                  <a:pt x="0" y="0"/>
                </a:moveTo>
                <a:lnTo>
                  <a:pt x="6566182" y="0"/>
                </a:lnTo>
                <a:lnTo>
                  <a:pt x="6566182" y="6566183"/>
                </a:lnTo>
                <a:lnTo>
                  <a:pt x="0" y="65661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9">
            <a:extLst>
              <a:ext uri="{FF2B5EF4-FFF2-40B4-BE49-F238E27FC236}">
                <a16:creationId xmlns:a16="http://schemas.microsoft.com/office/drawing/2014/main" id="{2BEB7E34-5E13-090B-391F-2531BF155AC5}"/>
              </a:ext>
            </a:extLst>
          </p:cNvPr>
          <p:cNvSpPr txBox="1"/>
          <p:nvPr/>
        </p:nvSpPr>
        <p:spPr>
          <a:xfrm>
            <a:off x="619271" y="3674157"/>
            <a:ext cx="901278" cy="962730"/>
          </a:xfrm>
          <a:prstGeom prst="rect">
            <a:avLst/>
          </a:prstGeom>
        </p:spPr>
        <p:txBody>
          <a:bodyPr lIns="50801" tIns="50801" rIns="50801" bIns="50801" rtlCol="0" anchor="ctr"/>
          <a:lstStyle/>
          <a:p>
            <a:pPr marL="0" marR="0" lvl="0" indent="0" algn="ctr" defTabSz="914445" rtl="0" eaLnBrk="1" fontAlgn="auto" latinLnBrk="0" hangingPunct="1">
              <a:lnSpc>
                <a:spcPts val="14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13" name="Freeform 13">
            <a:extLst>
              <a:ext uri="{FF2B5EF4-FFF2-40B4-BE49-F238E27FC236}">
                <a16:creationId xmlns:a16="http://schemas.microsoft.com/office/drawing/2014/main" id="{FB12BA36-AA69-AD9A-2427-1325A33FF004}"/>
              </a:ext>
            </a:extLst>
          </p:cNvPr>
          <p:cNvSpPr/>
          <p:nvPr/>
        </p:nvSpPr>
        <p:spPr>
          <a:xfrm rot="-3740002">
            <a:off x="15651830" y="6676276"/>
            <a:ext cx="6566183" cy="6566183"/>
          </a:xfrm>
          <a:custGeom>
            <a:avLst/>
            <a:gdLst/>
            <a:ahLst/>
            <a:cxnLst/>
            <a:rect l="l" t="t" r="r" b="b"/>
            <a:pathLst>
              <a:path w="6566182" h="6566182">
                <a:moveTo>
                  <a:pt x="0" y="0"/>
                </a:moveTo>
                <a:lnTo>
                  <a:pt x="6566182" y="0"/>
                </a:lnTo>
                <a:lnTo>
                  <a:pt x="6566182" y="6566183"/>
                </a:lnTo>
                <a:lnTo>
                  <a:pt x="0" y="65661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ZoneTexte 16">
            <a:extLst>
              <a:ext uri="{FF2B5EF4-FFF2-40B4-BE49-F238E27FC236}">
                <a16:creationId xmlns:a16="http://schemas.microsoft.com/office/drawing/2014/main" id="{12633B9D-9A8F-E458-544E-D42182F0E588}"/>
              </a:ext>
            </a:extLst>
          </p:cNvPr>
          <p:cNvSpPr txBox="1"/>
          <p:nvPr/>
        </p:nvSpPr>
        <p:spPr>
          <a:xfrm>
            <a:off x="1699939" y="3127695"/>
            <a:ext cx="16061222" cy="5478423"/>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Arial"/>
              </a:rPr>
              <a:t>Rappel: </a:t>
            </a:r>
            <a:r>
              <a:rPr kumimoji="0" lang="fr-FR" sz="21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Arial"/>
              </a:rPr>
              <a:t>	</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pour l’année 2024-25 (post </a:t>
            </a:r>
            <a:r>
              <a:rPr kumimoji="0" lang="fr-FR" sz="21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chido</a:t>
            </a:r>
            <a:r>
              <a:rPr kumimoji="0" lang="fr-FR"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l’AG nationale UNSS a décidé de ne pas prélever le forfait et l’affiliation aux AS de Mayotte (environ 91K€)</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-Des aides au déplacement sont reversées aux AS dans le cadre des déplacements aux CF et IA</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lang="fr-FR" sz="2100" b="1" kern="1200" dirty="0">
              <a:solidFill>
                <a:prstClr val="black"/>
              </a:solidFill>
              <a:latin typeface="Arial" panose="020B0604020202020204" pitchFamily="34" charset="0"/>
              <a:ea typeface="+mn-ea"/>
              <a:cs typeface="Arial" panose="020B0604020202020204" pitchFamily="34" charset="0"/>
            </a:endParaRP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Une démarche peut être envisagée en </a:t>
            </a:r>
            <a:r>
              <a:rPr kumimoji="0" lang="fr-FR" sz="2800" b="1" i="0" u="sng"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sym typeface="Arial"/>
                <a:hlinkClick r:id="rId4"/>
              </a:rPr>
              <a:t>sollicitant le FDS </a:t>
            </a:r>
            <a:r>
              <a:rPr kumimoji="0" lang="fr-F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(fonds de solidarité) </a:t>
            </a:r>
            <a:r>
              <a:rPr kumimoji="0" lang="fr-FR"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sym typeface="Arial"/>
              </a:rPr>
              <a:t>db</a:t>
            </a:r>
            <a:r>
              <a:rPr kumimoji="0" lang="fr-FR"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Arial"/>
              </a:rPr>
              <a:t> 02/05/2026</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kumimoji="0" lang="fr-FR"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fr-FR" sz="21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Quelques règles préalables à cette demande :</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L’AS pour des raisons conjoncturelles (à expliciter dans les courriers chef d’établissement – secrétaire AS) présente ou risque de rencontrer des difficultés pour assurer ses charges incompressibles (Affiliation, Forfait, Assurance en RC)</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kumimoji="0" lang="fr-FR"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A minima les démarches pour des demandes d’aides au sein de l’établissement  ont été entreprises. (Conseil d’administration, Foyer, Fonds de Solidarité  de l’établissement …)</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kumimoji="0" lang="fr-FR"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Pour cette année, la consigne est de ne pas valider les dossiers dont le budget est supérieur à 1200€</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kumimoji="0" lang="fr-FR"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9" name="Image 18">
            <a:extLst>
              <a:ext uri="{FF2B5EF4-FFF2-40B4-BE49-F238E27FC236}">
                <a16:creationId xmlns:a16="http://schemas.microsoft.com/office/drawing/2014/main" id="{96EA2E42-E7FC-3047-BEEE-062A1DDB94DC}"/>
              </a:ext>
            </a:extLst>
          </p:cNvPr>
          <p:cNvPicPr>
            <a:picLocks noChangeAspect="1"/>
          </p:cNvPicPr>
          <p:nvPr/>
        </p:nvPicPr>
        <p:blipFill>
          <a:blip r:embed="rId5"/>
          <a:stretch>
            <a:fillRect/>
          </a:stretch>
        </p:blipFill>
        <p:spPr>
          <a:xfrm>
            <a:off x="196852" y="257051"/>
            <a:ext cx="2935220" cy="1474769"/>
          </a:xfrm>
          <a:prstGeom prst="rect">
            <a:avLst/>
          </a:prstGeom>
        </p:spPr>
      </p:pic>
      <p:sp>
        <p:nvSpPr>
          <p:cNvPr id="22" name="ZoneTexte 21">
            <a:extLst>
              <a:ext uri="{FF2B5EF4-FFF2-40B4-BE49-F238E27FC236}">
                <a16:creationId xmlns:a16="http://schemas.microsoft.com/office/drawing/2014/main" id="{A6E4CE92-D7B3-AB8F-59D2-626F92846095}"/>
              </a:ext>
            </a:extLst>
          </p:cNvPr>
          <p:cNvSpPr txBox="1"/>
          <p:nvPr/>
        </p:nvSpPr>
        <p:spPr>
          <a:xfrm>
            <a:off x="6318251" y="1545542"/>
            <a:ext cx="12476116" cy="738664"/>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4200" b="1" i="0" u="none" strike="noStrike" kern="0" cap="none" spc="0" normalizeH="0" baseline="0" noProof="0" dirty="0">
                <a:ln>
                  <a:noFill/>
                </a:ln>
                <a:solidFill>
                  <a:schemeClr val="tx2"/>
                </a:solidFill>
                <a:effectLst/>
                <a:uLnTx/>
                <a:uFillTx/>
                <a:latin typeface="Arial"/>
                <a:ea typeface="+mn-ea"/>
                <a:cs typeface="Arial"/>
                <a:sym typeface="Arial"/>
              </a:rPr>
              <a:t>Les aides de l’UNSS</a:t>
            </a:r>
          </a:p>
        </p:txBody>
      </p:sp>
      <p:grpSp>
        <p:nvGrpSpPr>
          <p:cNvPr id="31" name="Group 10">
            <a:extLst>
              <a:ext uri="{FF2B5EF4-FFF2-40B4-BE49-F238E27FC236}">
                <a16:creationId xmlns:a16="http://schemas.microsoft.com/office/drawing/2014/main" id="{25616D08-1B24-0F39-3DFD-C65EDEE9E380}"/>
              </a:ext>
            </a:extLst>
          </p:cNvPr>
          <p:cNvGrpSpPr/>
          <p:nvPr/>
        </p:nvGrpSpPr>
        <p:grpSpPr>
          <a:xfrm>
            <a:off x="623604" y="3863098"/>
            <a:ext cx="617471" cy="1030152"/>
            <a:chOff x="127000" y="-620703"/>
            <a:chExt cx="787623" cy="1306503"/>
          </a:xfrm>
        </p:grpSpPr>
        <p:sp>
          <p:nvSpPr>
            <p:cNvPr id="32" name="Freeform 11">
              <a:extLst>
                <a:ext uri="{FF2B5EF4-FFF2-40B4-BE49-F238E27FC236}">
                  <a16:creationId xmlns:a16="http://schemas.microsoft.com/office/drawing/2014/main" id="{DFF6DAC2-D9F2-B707-FDE1-13B08FF19FB0}"/>
                </a:ext>
              </a:extLst>
            </p:cNvPr>
            <p:cNvSpPr/>
            <p:nvPr/>
          </p:nvSpPr>
          <p:spPr>
            <a:xfrm>
              <a:off x="172885" y="-620703"/>
              <a:ext cx="741738" cy="741739"/>
            </a:xfrm>
            <a:custGeom>
              <a:avLst/>
              <a:gdLst/>
              <a:ahLst/>
              <a:cxnLst/>
              <a:rect l="l" t="t" r="r" b="b"/>
              <a:pathLst>
                <a:path w="741739" h="741739">
                  <a:moveTo>
                    <a:pt x="410313" y="20462"/>
                  </a:moveTo>
                  <a:lnTo>
                    <a:pt x="410314" y="20462"/>
                  </a:lnTo>
                  <a:cubicBezTo>
                    <a:pt x="433157" y="52889"/>
                    <a:pt x="475917" y="64347"/>
                    <a:pt x="511913" y="47686"/>
                  </a:cubicBezTo>
                  <a:lnTo>
                    <a:pt x="511913" y="47686"/>
                  </a:lnTo>
                  <a:cubicBezTo>
                    <a:pt x="526155" y="41094"/>
                    <a:pt x="542713" y="41840"/>
                    <a:pt x="556304" y="49687"/>
                  </a:cubicBezTo>
                  <a:cubicBezTo>
                    <a:pt x="569895" y="57533"/>
                    <a:pt x="578820" y="71500"/>
                    <a:pt x="580232" y="87129"/>
                  </a:cubicBezTo>
                  <a:lnTo>
                    <a:pt x="580232" y="87129"/>
                  </a:lnTo>
                  <a:cubicBezTo>
                    <a:pt x="583802" y="126634"/>
                    <a:pt x="615104" y="157936"/>
                    <a:pt x="654609" y="161506"/>
                  </a:cubicBezTo>
                  <a:lnTo>
                    <a:pt x="654609" y="161506"/>
                  </a:lnTo>
                  <a:cubicBezTo>
                    <a:pt x="670238" y="162918"/>
                    <a:pt x="684205" y="171843"/>
                    <a:pt x="692051" y="185434"/>
                  </a:cubicBezTo>
                  <a:cubicBezTo>
                    <a:pt x="699898" y="199025"/>
                    <a:pt x="700644" y="215583"/>
                    <a:pt x="694052" y="229825"/>
                  </a:cubicBezTo>
                  <a:lnTo>
                    <a:pt x="694052" y="229825"/>
                  </a:lnTo>
                  <a:cubicBezTo>
                    <a:pt x="677391" y="265821"/>
                    <a:pt x="688849" y="308581"/>
                    <a:pt x="721276" y="331424"/>
                  </a:cubicBezTo>
                  <a:lnTo>
                    <a:pt x="721276" y="331425"/>
                  </a:lnTo>
                  <a:cubicBezTo>
                    <a:pt x="734106" y="340463"/>
                    <a:pt x="741738" y="355176"/>
                    <a:pt x="741738" y="370869"/>
                  </a:cubicBezTo>
                  <a:cubicBezTo>
                    <a:pt x="741738" y="386562"/>
                    <a:pt x="734106" y="401275"/>
                    <a:pt x="721276" y="410313"/>
                  </a:cubicBezTo>
                  <a:lnTo>
                    <a:pt x="721276" y="410314"/>
                  </a:lnTo>
                  <a:cubicBezTo>
                    <a:pt x="688849" y="433157"/>
                    <a:pt x="677391" y="475917"/>
                    <a:pt x="694052" y="511913"/>
                  </a:cubicBezTo>
                  <a:lnTo>
                    <a:pt x="694052" y="511913"/>
                  </a:lnTo>
                  <a:cubicBezTo>
                    <a:pt x="700644" y="526155"/>
                    <a:pt x="699898" y="542713"/>
                    <a:pt x="692051" y="556304"/>
                  </a:cubicBezTo>
                  <a:cubicBezTo>
                    <a:pt x="684205" y="569895"/>
                    <a:pt x="670238" y="578820"/>
                    <a:pt x="654609" y="580232"/>
                  </a:cubicBezTo>
                  <a:lnTo>
                    <a:pt x="654609" y="580232"/>
                  </a:lnTo>
                  <a:cubicBezTo>
                    <a:pt x="615104" y="583802"/>
                    <a:pt x="583802" y="615104"/>
                    <a:pt x="580232" y="654609"/>
                  </a:cubicBezTo>
                  <a:lnTo>
                    <a:pt x="580232" y="654609"/>
                  </a:lnTo>
                  <a:cubicBezTo>
                    <a:pt x="578820" y="670238"/>
                    <a:pt x="569895" y="684205"/>
                    <a:pt x="556304" y="692051"/>
                  </a:cubicBezTo>
                  <a:cubicBezTo>
                    <a:pt x="542713" y="699898"/>
                    <a:pt x="526155" y="700644"/>
                    <a:pt x="511913" y="694052"/>
                  </a:cubicBezTo>
                  <a:lnTo>
                    <a:pt x="511913" y="694052"/>
                  </a:lnTo>
                  <a:cubicBezTo>
                    <a:pt x="475917" y="677391"/>
                    <a:pt x="433157" y="688849"/>
                    <a:pt x="410314" y="721276"/>
                  </a:cubicBezTo>
                  <a:lnTo>
                    <a:pt x="410313" y="721276"/>
                  </a:lnTo>
                  <a:cubicBezTo>
                    <a:pt x="401275" y="734106"/>
                    <a:pt x="386562" y="741738"/>
                    <a:pt x="370869" y="741738"/>
                  </a:cubicBezTo>
                  <a:cubicBezTo>
                    <a:pt x="355176" y="741738"/>
                    <a:pt x="340463" y="734106"/>
                    <a:pt x="331425" y="721276"/>
                  </a:cubicBezTo>
                  <a:lnTo>
                    <a:pt x="331424" y="721276"/>
                  </a:lnTo>
                  <a:cubicBezTo>
                    <a:pt x="308581" y="688849"/>
                    <a:pt x="265821" y="677391"/>
                    <a:pt x="229825" y="694052"/>
                  </a:cubicBezTo>
                  <a:lnTo>
                    <a:pt x="229825" y="694052"/>
                  </a:lnTo>
                  <a:cubicBezTo>
                    <a:pt x="215583" y="700644"/>
                    <a:pt x="199025" y="699898"/>
                    <a:pt x="185434" y="692051"/>
                  </a:cubicBezTo>
                  <a:cubicBezTo>
                    <a:pt x="171843" y="684205"/>
                    <a:pt x="162918" y="670238"/>
                    <a:pt x="161506" y="654609"/>
                  </a:cubicBezTo>
                  <a:lnTo>
                    <a:pt x="161506" y="654609"/>
                  </a:lnTo>
                  <a:cubicBezTo>
                    <a:pt x="157936" y="615104"/>
                    <a:pt x="126634" y="583802"/>
                    <a:pt x="87129" y="580232"/>
                  </a:cubicBezTo>
                  <a:lnTo>
                    <a:pt x="87129" y="580232"/>
                  </a:lnTo>
                  <a:cubicBezTo>
                    <a:pt x="71500" y="578820"/>
                    <a:pt x="57533" y="569895"/>
                    <a:pt x="49687" y="556304"/>
                  </a:cubicBezTo>
                  <a:cubicBezTo>
                    <a:pt x="41840" y="542713"/>
                    <a:pt x="41094" y="526155"/>
                    <a:pt x="47686" y="511913"/>
                  </a:cubicBezTo>
                  <a:lnTo>
                    <a:pt x="47686" y="511913"/>
                  </a:lnTo>
                  <a:cubicBezTo>
                    <a:pt x="64347" y="475917"/>
                    <a:pt x="52889" y="433157"/>
                    <a:pt x="20462" y="410314"/>
                  </a:cubicBezTo>
                  <a:lnTo>
                    <a:pt x="20462" y="410313"/>
                  </a:lnTo>
                  <a:cubicBezTo>
                    <a:pt x="7632" y="401275"/>
                    <a:pt x="0" y="386562"/>
                    <a:pt x="0" y="370869"/>
                  </a:cubicBezTo>
                  <a:cubicBezTo>
                    <a:pt x="0" y="355176"/>
                    <a:pt x="7632" y="340463"/>
                    <a:pt x="20462" y="331425"/>
                  </a:cubicBezTo>
                  <a:lnTo>
                    <a:pt x="20462" y="331424"/>
                  </a:lnTo>
                  <a:cubicBezTo>
                    <a:pt x="52889" y="308581"/>
                    <a:pt x="64347" y="265821"/>
                    <a:pt x="47686" y="229825"/>
                  </a:cubicBezTo>
                  <a:lnTo>
                    <a:pt x="47686" y="229825"/>
                  </a:lnTo>
                  <a:cubicBezTo>
                    <a:pt x="41094" y="215583"/>
                    <a:pt x="41840" y="199025"/>
                    <a:pt x="49687" y="185434"/>
                  </a:cubicBezTo>
                  <a:cubicBezTo>
                    <a:pt x="57533" y="171843"/>
                    <a:pt x="71500" y="162918"/>
                    <a:pt x="87129" y="161506"/>
                  </a:cubicBezTo>
                  <a:lnTo>
                    <a:pt x="87129" y="161506"/>
                  </a:lnTo>
                  <a:cubicBezTo>
                    <a:pt x="126634" y="157936"/>
                    <a:pt x="157936" y="126634"/>
                    <a:pt x="161506" y="87129"/>
                  </a:cubicBezTo>
                  <a:lnTo>
                    <a:pt x="161506" y="87129"/>
                  </a:lnTo>
                  <a:cubicBezTo>
                    <a:pt x="162918" y="71500"/>
                    <a:pt x="171843" y="57533"/>
                    <a:pt x="185434" y="49687"/>
                  </a:cubicBezTo>
                  <a:cubicBezTo>
                    <a:pt x="199025" y="41840"/>
                    <a:pt x="215583" y="41094"/>
                    <a:pt x="229825" y="47686"/>
                  </a:cubicBezTo>
                  <a:lnTo>
                    <a:pt x="229825" y="47686"/>
                  </a:lnTo>
                  <a:cubicBezTo>
                    <a:pt x="265821" y="64347"/>
                    <a:pt x="308581" y="52889"/>
                    <a:pt x="331424" y="20462"/>
                  </a:cubicBezTo>
                  <a:lnTo>
                    <a:pt x="331425" y="20462"/>
                  </a:lnTo>
                  <a:cubicBezTo>
                    <a:pt x="340463" y="7632"/>
                    <a:pt x="355176" y="0"/>
                    <a:pt x="370869" y="0"/>
                  </a:cubicBezTo>
                  <a:cubicBezTo>
                    <a:pt x="386562" y="0"/>
                    <a:pt x="401275" y="7632"/>
                    <a:pt x="410313" y="20462"/>
                  </a:cubicBezTo>
                  <a:close/>
                </a:path>
              </a:pathLst>
            </a:custGeom>
            <a:solidFill>
              <a:srgbClr val="E8491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TextBox 12">
              <a:extLst>
                <a:ext uri="{FF2B5EF4-FFF2-40B4-BE49-F238E27FC236}">
                  <a16:creationId xmlns:a16="http://schemas.microsoft.com/office/drawing/2014/main" id="{860B3095-878E-7B22-FFC9-27770777E2D9}"/>
                </a:ext>
              </a:extLst>
            </p:cNvPr>
            <p:cNvSpPr txBox="1"/>
            <p:nvPr/>
          </p:nvSpPr>
          <p:spPr>
            <a:xfrm>
              <a:off x="127000" y="88900"/>
              <a:ext cx="558800" cy="596900"/>
            </a:xfrm>
            <a:prstGeom prst="rect">
              <a:avLst/>
            </a:prstGeom>
          </p:spPr>
          <p:txBody>
            <a:bodyPr lIns="50801" tIns="50801" rIns="50801" bIns="50801" rtlCol="0" anchor="ctr"/>
            <a:lstStyle/>
            <a:p>
              <a:pPr marL="0" marR="0" lvl="0" indent="0" algn="ctr" defTabSz="914445" rtl="0" eaLnBrk="1" fontAlgn="auto" latinLnBrk="0" hangingPunct="1">
                <a:lnSpc>
                  <a:spcPts val="14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grpSp>
      <p:grpSp>
        <p:nvGrpSpPr>
          <p:cNvPr id="2" name="Group 10">
            <a:extLst>
              <a:ext uri="{FF2B5EF4-FFF2-40B4-BE49-F238E27FC236}">
                <a16:creationId xmlns:a16="http://schemas.microsoft.com/office/drawing/2014/main" id="{FFB65DD3-276B-DC13-7A3B-390AE813CBA9}"/>
              </a:ext>
            </a:extLst>
          </p:cNvPr>
          <p:cNvGrpSpPr/>
          <p:nvPr/>
        </p:nvGrpSpPr>
        <p:grpSpPr>
          <a:xfrm>
            <a:off x="654431" y="6541913"/>
            <a:ext cx="637209" cy="640877"/>
            <a:chOff x="0" y="0"/>
            <a:chExt cx="812800" cy="812800"/>
          </a:xfrm>
        </p:grpSpPr>
        <p:sp>
          <p:nvSpPr>
            <p:cNvPr id="3" name="Freeform 11">
              <a:extLst>
                <a:ext uri="{FF2B5EF4-FFF2-40B4-BE49-F238E27FC236}">
                  <a16:creationId xmlns:a16="http://schemas.microsoft.com/office/drawing/2014/main" id="{546DDEDC-054E-8B9E-E549-3FF766AB3AD9}"/>
                </a:ext>
              </a:extLst>
            </p:cNvPr>
            <p:cNvSpPr/>
            <p:nvPr/>
          </p:nvSpPr>
          <p:spPr>
            <a:xfrm>
              <a:off x="35531" y="35531"/>
              <a:ext cx="741739" cy="741739"/>
            </a:xfrm>
            <a:custGeom>
              <a:avLst/>
              <a:gdLst/>
              <a:ahLst/>
              <a:cxnLst/>
              <a:rect l="l" t="t" r="r" b="b"/>
              <a:pathLst>
                <a:path w="741739" h="741739">
                  <a:moveTo>
                    <a:pt x="410313" y="20462"/>
                  </a:moveTo>
                  <a:lnTo>
                    <a:pt x="410314" y="20462"/>
                  </a:lnTo>
                  <a:cubicBezTo>
                    <a:pt x="433157" y="52889"/>
                    <a:pt x="475917" y="64347"/>
                    <a:pt x="511913" y="47686"/>
                  </a:cubicBezTo>
                  <a:lnTo>
                    <a:pt x="511913" y="47686"/>
                  </a:lnTo>
                  <a:cubicBezTo>
                    <a:pt x="526155" y="41094"/>
                    <a:pt x="542713" y="41840"/>
                    <a:pt x="556304" y="49687"/>
                  </a:cubicBezTo>
                  <a:cubicBezTo>
                    <a:pt x="569895" y="57533"/>
                    <a:pt x="578820" y="71500"/>
                    <a:pt x="580232" y="87129"/>
                  </a:cubicBezTo>
                  <a:lnTo>
                    <a:pt x="580232" y="87129"/>
                  </a:lnTo>
                  <a:cubicBezTo>
                    <a:pt x="583802" y="126634"/>
                    <a:pt x="615104" y="157936"/>
                    <a:pt x="654609" y="161506"/>
                  </a:cubicBezTo>
                  <a:lnTo>
                    <a:pt x="654609" y="161506"/>
                  </a:lnTo>
                  <a:cubicBezTo>
                    <a:pt x="670238" y="162918"/>
                    <a:pt x="684205" y="171843"/>
                    <a:pt x="692051" y="185434"/>
                  </a:cubicBezTo>
                  <a:cubicBezTo>
                    <a:pt x="699898" y="199025"/>
                    <a:pt x="700644" y="215583"/>
                    <a:pt x="694052" y="229825"/>
                  </a:cubicBezTo>
                  <a:lnTo>
                    <a:pt x="694052" y="229825"/>
                  </a:lnTo>
                  <a:cubicBezTo>
                    <a:pt x="677391" y="265821"/>
                    <a:pt x="688849" y="308581"/>
                    <a:pt x="721276" y="331424"/>
                  </a:cubicBezTo>
                  <a:lnTo>
                    <a:pt x="721276" y="331425"/>
                  </a:lnTo>
                  <a:cubicBezTo>
                    <a:pt x="734106" y="340463"/>
                    <a:pt x="741738" y="355176"/>
                    <a:pt x="741738" y="370869"/>
                  </a:cubicBezTo>
                  <a:cubicBezTo>
                    <a:pt x="741738" y="386562"/>
                    <a:pt x="734106" y="401275"/>
                    <a:pt x="721276" y="410313"/>
                  </a:cubicBezTo>
                  <a:lnTo>
                    <a:pt x="721276" y="410314"/>
                  </a:lnTo>
                  <a:cubicBezTo>
                    <a:pt x="688849" y="433157"/>
                    <a:pt x="677391" y="475917"/>
                    <a:pt x="694052" y="511913"/>
                  </a:cubicBezTo>
                  <a:lnTo>
                    <a:pt x="694052" y="511913"/>
                  </a:lnTo>
                  <a:cubicBezTo>
                    <a:pt x="700644" y="526155"/>
                    <a:pt x="699898" y="542713"/>
                    <a:pt x="692051" y="556304"/>
                  </a:cubicBezTo>
                  <a:cubicBezTo>
                    <a:pt x="684205" y="569895"/>
                    <a:pt x="670238" y="578820"/>
                    <a:pt x="654609" y="580232"/>
                  </a:cubicBezTo>
                  <a:lnTo>
                    <a:pt x="654609" y="580232"/>
                  </a:lnTo>
                  <a:cubicBezTo>
                    <a:pt x="615104" y="583802"/>
                    <a:pt x="583802" y="615104"/>
                    <a:pt x="580232" y="654609"/>
                  </a:cubicBezTo>
                  <a:lnTo>
                    <a:pt x="580232" y="654609"/>
                  </a:lnTo>
                  <a:cubicBezTo>
                    <a:pt x="578820" y="670238"/>
                    <a:pt x="569895" y="684205"/>
                    <a:pt x="556304" y="692051"/>
                  </a:cubicBezTo>
                  <a:cubicBezTo>
                    <a:pt x="542713" y="699898"/>
                    <a:pt x="526155" y="700644"/>
                    <a:pt x="511913" y="694052"/>
                  </a:cubicBezTo>
                  <a:lnTo>
                    <a:pt x="511913" y="694052"/>
                  </a:lnTo>
                  <a:cubicBezTo>
                    <a:pt x="475917" y="677391"/>
                    <a:pt x="433157" y="688849"/>
                    <a:pt x="410314" y="721276"/>
                  </a:cubicBezTo>
                  <a:lnTo>
                    <a:pt x="410313" y="721276"/>
                  </a:lnTo>
                  <a:cubicBezTo>
                    <a:pt x="401275" y="734106"/>
                    <a:pt x="386562" y="741738"/>
                    <a:pt x="370869" y="741738"/>
                  </a:cubicBezTo>
                  <a:cubicBezTo>
                    <a:pt x="355176" y="741738"/>
                    <a:pt x="340463" y="734106"/>
                    <a:pt x="331425" y="721276"/>
                  </a:cubicBezTo>
                  <a:lnTo>
                    <a:pt x="331424" y="721276"/>
                  </a:lnTo>
                  <a:cubicBezTo>
                    <a:pt x="308581" y="688849"/>
                    <a:pt x="265821" y="677391"/>
                    <a:pt x="229825" y="694052"/>
                  </a:cubicBezTo>
                  <a:lnTo>
                    <a:pt x="229825" y="694052"/>
                  </a:lnTo>
                  <a:cubicBezTo>
                    <a:pt x="215583" y="700644"/>
                    <a:pt x="199025" y="699898"/>
                    <a:pt x="185434" y="692051"/>
                  </a:cubicBezTo>
                  <a:cubicBezTo>
                    <a:pt x="171843" y="684205"/>
                    <a:pt x="162918" y="670238"/>
                    <a:pt x="161506" y="654609"/>
                  </a:cubicBezTo>
                  <a:lnTo>
                    <a:pt x="161506" y="654609"/>
                  </a:lnTo>
                  <a:cubicBezTo>
                    <a:pt x="157936" y="615104"/>
                    <a:pt x="126634" y="583802"/>
                    <a:pt x="87129" y="580232"/>
                  </a:cubicBezTo>
                  <a:lnTo>
                    <a:pt x="87129" y="580232"/>
                  </a:lnTo>
                  <a:cubicBezTo>
                    <a:pt x="71500" y="578820"/>
                    <a:pt x="57533" y="569895"/>
                    <a:pt x="49687" y="556304"/>
                  </a:cubicBezTo>
                  <a:cubicBezTo>
                    <a:pt x="41840" y="542713"/>
                    <a:pt x="41094" y="526155"/>
                    <a:pt x="47686" y="511913"/>
                  </a:cubicBezTo>
                  <a:lnTo>
                    <a:pt x="47686" y="511913"/>
                  </a:lnTo>
                  <a:cubicBezTo>
                    <a:pt x="64347" y="475917"/>
                    <a:pt x="52889" y="433157"/>
                    <a:pt x="20462" y="410314"/>
                  </a:cubicBezTo>
                  <a:lnTo>
                    <a:pt x="20462" y="410313"/>
                  </a:lnTo>
                  <a:cubicBezTo>
                    <a:pt x="7632" y="401275"/>
                    <a:pt x="0" y="386562"/>
                    <a:pt x="0" y="370869"/>
                  </a:cubicBezTo>
                  <a:cubicBezTo>
                    <a:pt x="0" y="355176"/>
                    <a:pt x="7632" y="340463"/>
                    <a:pt x="20462" y="331425"/>
                  </a:cubicBezTo>
                  <a:lnTo>
                    <a:pt x="20462" y="331424"/>
                  </a:lnTo>
                  <a:cubicBezTo>
                    <a:pt x="52889" y="308581"/>
                    <a:pt x="64347" y="265821"/>
                    <a:pt x="47686" y="229825"/>
                  </a:cubicBezTo>
                  <a:lnTo>
                    <a:pt x="47686" y="229825"/>
                  </a:lnTo>
                  <a:cubicBezTo>
                    <a:pt x="41094" y="215583"/>
                    <a:pt x="41840" y="199025"/>
                    <a:pt x="49687" y="185434"/>
                  </a:cubicBezTo>
                  <a:cubicBezTo>
                    <a:pt x="57533" y="171843"/>
                    <a:pt x="71500" y="162918"/>
                    <a:pt x="87129" y="161506"/>
                  </a:cubicBezTo>
                  <a:lnTo>
                    <a:pt x="87129" y="161506"/>
                  </a:lnTo>
                  <a:cubicBezTo>
                    <a:pt x="126634" y="157936"/>
                    <a:pt x="157936" y="126634"/>
                    <a:pt x="161506" y="87129"/>
                  </a:cubicBezTo>
                  <a:lnTo>
                    <a:pt x="161506" y="87129"/>
                  </a:lnTo>
                  <a:cubicBezTo>
                    <a:pt x="162918" y="71500"/>
                    <a:pt x="171843" y="57533"/>
                    <a:pt x="185434" y="49687"/>
                  </a:cubicBezTo>
                  <a:cubicBezTo>
                    <a:pt x="199025" y="41840"/>
                    <a:pt x="215583" y="41094"/>
                    <a:pt x="229825" y="47686"/>
                  </a:cubicBezTo>
                  <a:lnTo>
                    <a:pt x="229825" y="47686"/>
                  </a:lnTo>
                  <a:cubicBezTo>
                    <a:pt x="265821" y="64347"/>
                    <a:pt x="308581" y="52889"/>
                    <a:pt x="331424" y="20462"/>
                  </a:cubicBezTo>
                  <a:lnTo>
                    <a:pt x="331425" y="20462"/>
                  </a:lnTo>
                  <a:cubicBezTo>
                    <a:pt x="340463" y="7632"/>
                    <a:pt x="355176" y="0"/>
                    <a:pt x="370869" y="0"/>
                  </a:cubicBezTo>
                  <a:cubicBezTo>
                    <a:pt x="386562" y="0"/>
                    <a:pt x="401275" y="7632"/>
                    <a:pt x="410313" y="20462"/>
                  </a:cubicBezTo>
                  <a:close/>
                </a:path>
              </a:pathLst>
            </a:custGeom>
            <a:solidFill>
              <a:srgbClr val="E8491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12">
              <a:extLst>
                <a:ext uri="{FF2B5EF4-FFF2-40B4-BE49-F238E27FC236}">
                  <a16:creationId xmlns:a16="http://schemas.microsoft.com/office/drawing/2014/main" id="{8B568AD0-A1B4-9001-BD13-8AFE98DEE417}"/>
                </a:ext>
              </a:extLst>
            </p:cNvPr>
            <p:cNvSpPr txBox="1"/>
            <p:nvPr/>
          </p:nvSpPr>
          <p:spPr>
            <a:xfrm>
              <a:off x="127000" y="88900"/>
              <a:ext cx="558800" cy="596900"/>
            </a:xfrm>
            <a:prstGeom prst="rect">
              <a:avLst/>
            </a:prstGeom>
          </p:spPr>
          <p:txBody>
            <a:bodyPr lIns="50801" tIns="50801" rIns="50801" bIns="50801" rtlCol="0" anchor="ctr"/>
            <a:lstStyle/>
            <a:p>
              <a:pPr marL="0" marR="0" lvl="0" indent="0" algn="ctr" defTabSz="914445" rtl="0" eaLnBrk="1" fontAlgn="auto" latinLnBrk="0" hangingPunct="1">
                <a:lnSpc>
                  <a:spcPts val="14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grpSp>
      <p:sp>
        <p:nvSpPr>
          <p:cNvPr id="11" name="ZoneTexte 10">
            <a:extLst>
              <a:ext uri="{FF2B5EF4-FFF2-40B4-BE49-F238E27FC236}">
                <a16:creationId xmlns:a16="http://schemas.microsoft.com/office/drawing/2014/main" id="{C0631621-3A33-39EE-AFE9-13FB88B778CF}"/>
              </a:ext>
            </a:extLst>
          </p:cNvPr>
          <p:cNvSpPr txBox="1"/>
          <p:nvPr/>
        </p:nvSpPr>
        <p:spPr>
          <a:xfrm>
            <a:off x="2260974" y="512940"/>
            <a:ext cx="14822904" cy="948145"/>
          </a:xfrm>
          <a:prstGeom prst="rect">
            <a:avLst/>
          </a:prstGeom>
          <a:noFill/>
        </p:spPr>
        <p:txBody>
          <a:bodyPr wrap="square">
            <a:spAutoFit/>
          </a:bodyPr>
          <a:lstStyle/>
          <a:p>
            <a:pPr marL="0" marR="0" lvl="0" indent="0" algn="ctr" defTabSz="914445" rtl="0" eaLnBrk="1" fontAlgn="auto" latinLnBrk="0" hangingPunct="1">
              <a:lnSpc>
                <a:spcPts val="6480"/>
              </a:lnSpc>
              <a:spcBef>
                <a:spcPct val="0"/>
              </a:spcBef>
              <a:spcAft>
                <a:spcPts val="0"/>
              </a:spcAft>
              <a:buClrTx/>
              <a:buSzTx/>
              <a:buFontTx/>
              <a:buNone/>
              <a:tabLst/>
              <a:defRPr/>
            </a:pPr>
            <a:r>
              <a:rPr kumimoji="0" lang="fr-FR" sz="6000" b="1" i="0" u="none" strike="noStrike" kern="1200" cap="none" spc="0" normalizeH="0" baseline="0" noProof="0" dirty="0">
                <a:ln>
                  <a:noFill/>
                </a:ln>
                <a:solidFill>
                  <a:srgbClr val="FF0000"/>
                </a:solidFill>
                <a:effectLst/>
                <a:uLnTx/>
                <a:uFillTx/>
                <a:latin typeface="Now Bold"/>
                <a:ea typeface="+mn-ea"/>
                <a:cs typeface="Arial"/>
                <a:sym typeface="Arial"/>
              </a:rPr>
              <a:t>Recherches de financement</a:t>
            </a:r>
            <a:endParaRPr kumimoji="0" lang="fr-FR" sz="2800" b="1" i="0" u="none" strike="noStrike" kern="1200" cap="none" spc="0" normalizeH="0" baseline="0" noProof="0" dirty="0">
              <a:ln>
                <a:noFill/>
              </a:ln>
              <a:solidFill>
                <a:srgbClr val="FF0000"/>
              </a:solidFill>
              <a:effectLst/>
              <a:uLnTx/>
              <a:uFillTx/>
              <a:latin typeface="Now Bold"/>
              <a:ea typeface="+mn-ea"/>
              <a:cs typeface="Arial"/>
              <a:sym typeface="Arial"/>
            </a:endParaRPr>
          </a:p>
        </p:txBody>
      </p:sp>
      <p:sp>
        <p:nvSpPr>
          <p:cNvPr id="20" name="ZoneTexte 19">
            <a:extLst>
              <a:ext uri="{FF2B5EF4-FFF2-40B4-BE49-F238E27FC236}">
                <a16:creationId xmlns:a16="http://schemas.microsoft.com/office/drawing/2014/main" id="{7B3D3AF4-8B97-AF55-4C1E-D35A79268F55}"/>
              </a:ext>
            </a:extLst>
          </p:cNvPr>
          <p:cNvSpPr txBox="1"/>
          <p:nvPr/>
        </p:nvSpPr>
        <p:spPr>
          <a:xfrm>
            <a:off x="2319098" y="7347131"/>
            <a:ext cx="14822904" cy="415498"/>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a:t>
            </a:r>
          </a:p>
        </p:txBody>
      </p:sp>
      <p:pic>
        <p:nvPicPr>
          <p:cNvPr id="8" name="Image 7" descr="Une image contenant Graphique, logo, symbole, Police&#10;&#10;Le contenu généré par l’IA peut être incorrect.">
            <a:extLst>
              <a:ext uri="{FF2B5EF4-FFF2-40B4-BE49-F238E27FC236}">
                <a16:creationId xmlns:a16="http://schemas.microsoft.com/office/drawing/2014/main" id="{C076536E-45A9-D4C7-0CF7-9FB48F1220FE}"/>
              </a:ext>
            </a:extLst>
          </p:cNvPr>
          <p:cNvPicPr>
            <a:picLocks noChangeAspect="1"/>
          </p:cNvPicPr>
          <p:nvPr/>
        </p:nvPicPr>
        <p:blipFill>
          <a:blip r:embed="rId6"/>
          <a:stretch>
            <a:fillRect/>
          </a:stretch>
        </p:blipFill>
        <p:spPr>
          <a:xfrm>
            <a:off x="16693550" y="101737"/>
            <a:ext cx="1445724" cy="1895505"/>
          </a:xfrm>
          <a:prstGeom prst="rect">
            <a:avLst/>
          </a:prstGeom>
        </p:spPr>
      </p:pic>
    </p:spTree>
    <p:extLst>
      <p:ext uri="{BB962C8B-B14F-4D97-AF65-F5344CB8AC3E}">
        <p14:creationId xmlns:p14="http://schemas.microsoft.com/office/powerpoint/2010/main" val="772245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BA594-2D84-1473-BE97-5D2242EFA6B1}"/>
            </a:ext>
          </a:extLst>
        </p:cNvPr>
        <p:cNvGrpSpPr/>
        <p:nvPr/>
      </p:nvGrpSpPr>
      <p:grpSpPr>
        <a:xfrm>
          <a:off x="0" y="0"/>
          <a:ext cx="0" cy="0"/>
          <a:chOff x="0" y="0"/>
          <a:chExt cx="0" cy="0"/>
        </a:xfrm>
      </p:grpSpPr>
      <p:sp>
        <p:nvSpPr>
          <p:cNvPr id="6" name="Freeform 6">
            <a:extLst>
              <a:ext uri="{FF2B5EF4-FFF2-40B4-BE49-F238E27FC236}">
                <a16:creationId xmlns:a16="http://schemas.microsoft.com/office/drawing/2014/main" id="{3A0EDD13-F2DA-B173-286B-8CAA3D0A82EB}"/>
              </a:ext>
            </a:extLst>
          </p:cNvPr>
          <p:cNvSpPr/>
          <p:nvPr/>
        </p:nvSpPr>
        <p:spPr>
          <a:xfrm rot="7760333">
            <a:off x="-4928902" y="-4759668"/>
            <a:ext cx="6566183" cy="6566183"/>
          </a:xfrm>
          <a:custGeom>
            <a:avLst/>
            <a:gdLst/>
            <a:ahLst/>
            <a:cxnLst/>
            <a:rect l="l" t="t" r="r" b="b"/>
            <a:pathLst>
              <a:path w="6566182" h="6566182">
                <a:moveTo>
                  <a:pt x="0" y="0"/>
                </a:moveTo>
                <a:lnTo>
                  <a:pt x="6566182" y="0"/>
                </a:lnTo>
                <a:lnTo>
                  <a:pt x="6566182" y="6566183"/>
                </a:lnTo>
                <a:lnTo>
                  <a:pt x="0" y="65661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9">
            <a:extLst>
              <a:ext uri="{FF2B5EF4-FFF2-40B4-BE49-F238E27FC236}">
                <a16:creationId xmlns:a16="http://schemas.microsoft.com/office/drawing/2014/main" id="{53E3D7AC-7519-D005-E91A-FCDC49DC985D}"/>
              </a:ext>
            </a:extLst>
          </p:cNvPr>
          <p:cNvSpPr txBox="1"/>
          <p:nvPr/>
        </p:nvSpPr>
        <p:spPr>
          <a:xfrm>
            <a:off x="619271" y="3674157"/>
            <a:ext cx="901278" cy="962730"/>
          </a:xfrm>
          <a:prstGeom prst="rect">
            <a:avLst/>
          </a:prstGeom>
        </p:spPr>
        <p:txBody>
          <a:bodyPr lIns="50801" tIns="50801" rIns="50801" bIns="50801" rtlCol="0" anchor="ctr"/>
          <a:lstStyle/>
          <a:p>
            <a:pPr marL="0" marR="0" lvl="0" indent="0" algn="ctr" defTabSz="914445" rtl="0" eaLnBrk="1" fontAlgn="auto" latinLnBrk="0" hangingPunct="1">
              <a:lnSpc>
                <a:spcPts val="14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13" name="Freeform 13">
            <a:extLst>
              <a:ext uri="{FF2B5EF4-FFF2-40B4-BE49-F238E27FC236}">
                <a16:creationId xmlns:a16="http://schemas.microsoft.com/office/drawing/2014/main" id="{BD77CD34-3619-766C-B1A4-1B714FDECD04}"/>
              </a:ext>
            </a:extLst>
          </p:cNvPr>
          <p:cNvSpPr/>
          <p:nvPr/>
        </p:nvSpPr>
        <p:spPr>
          <a:xfrm rot="-3740002">
            <a:off x="15651830" y="6676276"/>
            <a:ext cx="6566183" cy="6566183"/>
          </a:xfrm>
          <a:custGeom>
            <a:avLst/>
            <a:gdLst/>
            <a:ahLst/>
            <a:cxnLst/>
            <a:rect l="l" t="t" r="r" b="b"/>
            <a:pathLst>
              <a:path w="6566182" h="6566182">
                <a:moveTo>
                  <a:pt x="0" y="0"/>
                </a:moveTo>
                <a:lnTo>
                  <a:pt x="6566182" y="0"/>
                </a:lnTo>
                <a:lnTo>
                  <a:pt x="6566182" y="6566183"/>
                </a:lnTo>
                <a:lnTo>
                  <a:pt x="0" y="65661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ZoneTexte 16">
            <a:extLst>
              <a:ext uri="{FF2B5EF4-FFF2-40B4-BE49-F238E27FC236}">
                <a16:creationId xmlns:a16="http://schemas.microsoft.com/office/drawing/2014/main" id="{A320E6B1-24FD-30F6-2174-98F8819EC84F}"/>
              </a:ext>
            </a:extLst>
          </p:cNvPr>
          <p:cNvSpPr txBox="1"/>
          <p:nvPr/>
        </p:nvSpPr>
        <p:spPr>
          <a:xfrm>
            <a:off x="1520549" y="2865963"/>
            <a:ext cx="16061222" cy="6032421"/>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lang="fr-FR" sz="2100" b="1" kern="1200" dirty="0">
              <a:solidFill>
                <a:prstClr val="black"/>
              </a:solidFill>
              <a:latin typeface="Arial" panose="020B0604020202020204" pitchFamily="34" charset="0"/>
              <a:ea typeface="+mn-ea"/>
              <a:cs typeface="Arial" panose="020B0604020202020204" pitchFamily="34" charset="0"/>
            </a:endParaRP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36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Partage d’expériences:</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kumimoji="0" lang="fr-F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 tournoi de VB (AS Majicavo)</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kumimoji="0" lang="fr-FR"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 multi-activités (AS </a:t>
            </a:r>
            <a:r>
              <a:rPr kumimoji="0" lang="fr-FR"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Kwalé</a:t>
            </a:r>
            <a:r>
              <a:rPr kumimoji="0" lang="fr-FR"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kumimoji="0" lang="fr-FR"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 pétanque (AS Dembeni)</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lang="fr-FR" sz="3200" b="1" kern="1200" dirty="0">
              <a:solidFill>
                <a:prstClr val="black"/>
              </a:solidFill>
              <a:latin typeface="Arial" panose="020B0604020202020204" pitchFamily="34" charset="0"/>
              <a:ea typeface="+mn-ea"/>
              <a:cs typeface="Arial" panose="020B0604020202020204" pitchFamily="34" charset="0"/>
            </a:endParaRP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-cup </a:t>
            </a:r>
            <a:r>
              <a:rPr kumimoji="0" lang="fr-FR"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pong</a:t>
            </a:r>
            <a:r>
              <a:rPr kumimoji="0" lang="fr-FR"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(AS </a:t>
            </a:r>
            <a:r>
              <a:rPr kumimoji="0" lang="fr-FR"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Mgombani</a:t>
            </a:r>
            <a:r>
              <a:rPr kumimoji="0" lang="fr-FR"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kumimoji="0" lang="fr-F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kumimoji="0" lang="fr-FR"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9" name="Image 18">
            <a:extLst>
              <a:ext uri="{FF2B5EF4-FFF2-40B4-BE49-F238E27FC236}">
                <a16:creationId xmlns:a16="http://schemas.microsoft.com/office/drawing/2014/main" id="{C8207F14-9718-65B4-4636-2289098B22C9}"/>
              </a:ext>
            </a:extLst>
          </p:cNvPr>
          <p:cNvPicPr>
            <a:picLocks noChangeAspect="1"/>
          </p:cNvPicPr>
          <p:nvPr/>
        </p:nvPicPr>
        <p:blipFill>
          <a:blip r:embed="rId4"/>
          <a:stretch>
            <a:fillRect/>
          </a:stretch>
        </p:blipFill>
        <p:spPr>
          <a:xfrm>
            <a:off x="196852" y="257051"/>
            <a:ext cx="2935220" cy="1474769"/>
          </a:xfrm>
          <a:prstGeom prst="rect">
            <a:avLst/>
          </a:prstGeom>
        </p:spPr>
      </p:pic>
      <p:sp>
        <p:nvSpPr>
          <p:cNvPr id="22" name="ZoneTexte 21">
            <a:extLst>
              <a:ext uri="{FF2B5EF4-FFF2-40B4-BE49-F238E27FC236}">
                <a16:creationId xmlns:a16="http://schemas.microsoft.com/office/drawing/2014/main" id="{1526133C-783A-E100-FE60-82DA08554E3E}"/>
              </a:ext>
            </a:extLst>
          </p:cNvPr>
          <p:cNvSpPr txBox="1"/>
          <p:nvPr/>
        </p:nvSpPr>
        <p:spPr>
          <a:xfrm>
            <a:off x="5192613" y="1613527"/>
            <a:ext cx="12476116" cy="738664"/>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4200" b="1" i="0" u="none" strike="noStrike" kern="0" cap="none" spc="0" normalizeH="0" baseline="0" noProof="0" dirty="0">
                <a:ln>
                  <a:noFill/>
                </a:ln>
                <a:solidFill>
                  <a:schemeClr val="tx2"/>
                </a:solidFill>
                <a:effectLst/>
                <a:uLnTx/>
                <a:uFillTx/>
                <a:latin typeface="Arial"/>
                <a:ea typeface="+mn-ea"/>
                <a:cs typeface="Arial"/>
                <a:sym typeface="Arial"/>
              </a:rPr>
              <a:t>Organiser un évènement interne à l’AS</a:t>
            </a:r>
          </a:p>
        </p:txBody>
      </p:sp>
      <p:sp>
        <p:nvSpPr>
          <p:cNvPr id="11" name="ZoneTexte 10">
            <a:extLst>
              <a:ext uri="{FF2B5EF4-FFF2-40B4-BE49-F238E27FC236}">
                <a16:creationId xmlns:a16="http://schemas.microsoft.com/office/drawing/2014/main" id="{B3CCE4CD-0127-F6A0-23B2-6FEA2CBB7BE6}"/>
              </a:ext>
            </a:extLst>
          </p:cNvPr>
          <p:cNvSpPr txBox="1"/>
          <p:nvPr/>
        </p:nvSpPr>
        <p:spPr>
          <a:xfrm>
            <a:off x="2260974" y="512940"/>
            <a:ext cx="14822904" cy="948145"/>
          </a:xfrm>
          <a:prstGeom prst="rect">
            <a:avLst/>
          </a:prstGeom>
          <a:noFill/>
        </p:spPr>
        <p:txBody>
          <a:bodyPr wrap="square">
            <a:spAutoFit/>
          </a:bodyPr>
          <a:lstStyle/>
          <a:p>
            <a:pPr marL="0" marR="0" lvl="0" indent="0" algn="ctr" defTabSz="914445" rtl="0" eaLnBrk="1" fontAlgn="auto" latinLnBrk="0" hangingPunct="1">
              <a:lnSpc>
                <a:spcPts val="6480"/>
              </a:lnSpc>
              <a:spcBef>
                <a:spcPct val="0"/>
              </a:spcBef>
              <a:spcAft>
                <a:spcPts val="0"/>
              </a:spcAft>
              <a:buClrTx/>
              <a:buSzTx/>
              <a:buFontTx/>
              <a:buNone/>
              <a:tabLst/>
              <a:defRPr/>
            </a:pPr>
            <a:r>
              <a:rPr kumimoji="0" lang="fr-FR" sz="6000" b="1" i="0" u="none" strike="noStrike" kern="1200" cap="none" spc="0" normalizeH="0" baseline="0" noProof="0" dirty="0">
                <a:ln>
                  <a:noFill/>
                </a:ln>
                <a:solidFill>
                  <a:srgbClr val="FF0000"/>
                </a:solidFill>
                <a:effectLst/>
                <a:uLnTx/>
                <a:uFillTx/>
                <a:latin typeface="Now Bold"/>
                <a:ea typeface="+mn-ea"/>
                <a:cs typeface="Arial"/>
                <a:sym typeface="Arial"/>
              </a:rPr>
              <a:t>Recherches de financement</a:t>
            </a:r>
            <a:endParaRPr kumimoji="0" lang="fr-FR" sz="2800" b="1" i="0" u="none" strike="noStrike" kern="1200" cap="none" spc="0" normalizeH="0" baseline="0" noProof="0" dirty="0">
              <a:ln>
                <a:noFill/>
              </a:ln>
              <a:solidFill>
                <a:srgbClr val="FF0000"/>
              </a:solidFill>
              <a:effectLst/>
              <a:uLnTx/>
              <a:uFillTx/>
              <a:latin typeface="Now Bold"/>
              <a:ea typeface="+mn-ea"/>
              <a:cs typeface="Arial"/>
              <a:sym typeface="Arial"/>
            </a:endParaRPr>
          </a:p>
        </p:txBody>
      </p:sp>
      <p:sp>
        <p:nvSpPr>
          <p:cNvPr id="20" name="ZoneTexte 19">
            <a:extLst>
              <a:ext uri="{FF2B5EF4-FFF2-40B4-BE49-F238E27FC236}">
                <a16:creationId xmlns:a16="http://schemas.microsoft.com/office/drawing/2014/main" id="{CC0B1FA4-6BA2-4031-5313-A5E2C8357A56}"/>
              </a:ext>
            </a:extLst>
          </p:cNvPr>
          <p:cNvSpPr txBox="1"/>
          <p:nvPr/>
        </p:nvSpPr>
        <p:spPr>
          <a:xfrm>
            <a:off x="2319098" y="7347131"/>
            <a:ext cx="14822904" cy="415498"/>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a:t>
            </a:r>
          </a:p>
        </p:txBody>
      </p:sp>
      <p:pic>
        <p:nvPicPr>
          <p:cNvPr id="8" name="Image 7" descr="Une image contenant Graphique, logo, symbole, Police&#10;&#10;Le contenu généré par l’IA peut être incorrect.">
            <a:extLst>
              <a:ext uri="{FF2B5EF4-FFF2-40B4-BE49-F238E27FC236}">
                <a16:creationId xmlns:a16="http://schemas.microsoft.com/office/drawing/2014/main" id="{63B1B7FE-5089-679E-9FDC-942374E4BC22}"/>
              </a:ext>
            </a:extLst>
          </p:cNvPr>
          <p:cNvPicPr>
            <a:picLocks noChangeAspect="1"/>
          </p:cNvPicPr>
          <p:nvPr/>
        </p:nvPicPr>
        <p:blipFill>
          <a:blip r:embed="rId5"/>
          <a:stretch>
            <a:fillRect/>
          </a:stretch>
        </p:blipFill>
        <p:spPr>
          <a:xfrm>
            <a:off x="16693550" y="101737"/>
            <a:ext cx="1445724" cy="1895505"/>
          </a:xfrm>
          <a:prstGeom prst="rect">
            <a:avLst/>
          </a:prstGeom>
        </p:spPr>
      </p:pic>
      <p:pic>
        <p:nvPicPr>
          <p:cNvPr id="5" name="Image 4">
            <a:extLst>
              <a:ext uri="{FF2B5EF4-FFF2-40B4-BE49-F238E27FC236}">
                <a16:creationId xmlns:a16="http://schemas.microsoft.com/office/drawing/2014/main" id="{88AB2D31-6F1C-3DF9-2997-2AEFC2387EA2}"/>
              </a:ext>
            </a:extLst>
          </p:cNvPr>
          <p:cNvPicPr>
            <a:picLocks noChangeAspect="1"/>
          </p:cNvPicPr>
          <p:nvPr/>
        </p:nvPicPr>
        <p:blipFill>
          <a:blip r:embed="rId6"/>
          <a:stretch>
            <a:fillRect/>
          </a:stretch>
        </p:blipFill>
        <p:spPr>
          <a:xfrm>
            <a:off x="0" y="8614611"/>
            <a:ext cx="2855162" cy="1544771"/>
          </a:xfrm>
          <a:prstGeom prst="rect">
            <a:avLst/>
          </a:prstGeom>
        </p:spPr>
      </p:pic>
    </p:spTree>
    <p:extLst>
      <p:ext uri="{BB962C8B-B14F-4D97-AF65-F5344CB8AC3E}">
        <p14:creationId xmlns:p14="http://schemas.microsoft.com/office/powerpoint/2010/main" val="1787304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8A524-BE23-62F7-11CB-065DA6643ECE}"/>
            </a:ext>
          </a:extLst>
        </p:cNvPr>
        <p:cNvGrpSpPr/>
        <p:nvPr/>
      </p:nvGrpSpPr>
      <p:grpSpPr>
        <a:xfrm>
          <a:off x="0" y="0"/>
          <a:ext cx="0" cy="0"/>
          <a:chOff x="0" y="0"/>
          <a:chExt cx="0" cy="0"/>
        </a:xfrm>
      </p:grpSpPr>
      <p:sp>
        <p:nvSpPr>
          <p:cNvPr id="6" name="Freeform 6">
            <a:extLst>
              <a:ext uri="{FF2B5EF4-FFF2-40B4-BE49-F238E27FC236}">
                <a16:creationId xmlns:a16="http://schemas.microsoft.com/office/drawing/2014/main" id="{0850645D-9968-8365-CB3F-3A400CF3C4D1}"/>
              </a:ext>
            </a:extLst>
          </p:cNvPr>
          <p:cNvSpPr/>
          <p:nvPr/>
        </p:nvSpPr>
        <p:spPr>
          <a:xfrm rot="7760333">
            <a:off x="-4928902" y="-4759668"/>
            <a:ext cx="6566183" cy="6566183"/>
          </a:xfrm>
          <a:custGeom>
            <a:avLst/>
            <a:gdLst/>
            <a:ahLst/>
            <a:cxnLst/>
            <a:rect l="l" t="t" r="r" b="b"/>
            <a:pathLst>
              <a:path w="6566182" h="6566182">
                <a:moveTo>
                  <a:pt x="0" y="0"/>
                </a:moveTo>
                <a:lnTo>
                  <a:pt x="6566182" y="0"/>
                </a:lnTo>
                <a:lnTo>
                  <a:pt x="6566182" y="6566183"/>
                </a:lnTo>
                <a:lnTo>
                  <a:pt x="0" y="65661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9">
            <a:extLst>
              <a:ext uri="{FF2B5EF4-FFF2-40B4-BE49-F238E27FC236}">
                <a16:creationId xmlns:a16="http://schemas.microsoft.com/office/drawing/2014/main" id="{3B6825ED-3A8C-3916-CB57-730FA41230E3}"/>
              </a:ext>
            </a:extLst>
          </p:cNvPr>
          <p:cNvSpPr txBox="1"/>
          <p:nvPr/>
        </p:nvSpPr>
        <p:spPr>
          <a:xfrm>
            <a:off x="619271" y="3674157"/>
            <a:ext cx="901278" cy="962730"/>
          </a:xfrm>
          <a:prstGeom prst="rect">
            <a:avLst/>
          </a:prstGeom>
        </p:spPr>
        <p:txBody>
          <a:bodyPr lIns="50801" tIns="50801" rIns="50801" bIns="50801" rtlCol="0" anchor="ctr"/>
          <a:lstStyle/>
          <a:p>
            <a:pPr marL="0" marR="0" lvl="0" indent="0" algn="ctr" defTabSz="914445" rtl="0" eaLnBrk="1" fontAlgn="auto" latinLnBrk="0" hangingPunct="1">
              <a:lnSpc>
                <a:spcPts val="14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13" name="Freeform 13">
            <a:extLst>
              <a:ext uri="{FF2B5EF4-FFF2-40B4-BE49-F238E27FC236}">
                <a16:creationId xmlns:a16="http://schemas.microsoft.com/office/drawing/2014/main" id="{BCA16E95-F01D-5D1F-5FA4-3ACDEB196C95}"/>
              </a:ext>
            </a:extLst>
          </p:cNvPr>
          <p:cNvSpPr/>
          <p:nvPr/>
        </p:nvSpPr>
        <p:spPr>
          <a:xfrm rot="-3740002">
            <a:off x="15651830" y="6676276"/>
            <a:ext cx="6566183" cy="6566183"/>
          </a:xfrm>
          <a:custGeom>
            <a:avLst/>
            <a:gdLst/>
            <a:ahLst/>
            <a:cxnLst/>
            <a:rect l="l" t="t" r="r" b="b"/>
            <a:pathLst>
              <a:path w="6566182" h="6566182">
                <a:moveTo>
                  <a:pt x="0" y="0"/>
                </a:moveTo>
                <a:lnTo>
                  <a:pt x="6566182" y="0"/>
                </a:lnTo>
                <a:lnTo>
                  <a:pt x="6566182" y="6566183"/>
                </a:lnTo>
                <a:lnTo>
                  <a:pt x="0" y="65661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ZoneTexte 16">
            <a:extLst>
              <a:ext uri="{FF2B5EF4-FFF2-40B4-BE49-F238E27FC236}">
                <a16:creationId xmlns:a16="http://schemas.microsoft.com/office/drawing/2014/main" id="{8807B085-C703-06D5-D41C-876B7FDDE546}"/>
              </a:ext>
            </a:extLst>
          </p:cNvPr>
          <p:cNvSpPr txBox="1"/>
          <p:nvPr/>
        </p:nvSpPr>
        <p:spPr>
          <a:xfrm>
            <a:off x="2646947" y="2468262"/>
            <a:ext cx="17231136" cy="6663363"/>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lang="fr-FR" sz="1800" b="1" kern="1200" dirty="0">
              <a:solidFill>
                <a:prstClr val="black"/>
              </a:solidFill>
              <a:latin typeface="Arial" panose="020B0604020202020204" pitchFamily="34" charset="0"/>
              <a:ea typeface="+mn-ea"/>
              <a:cs typeface="Arial" panose="020B0604020202020204" pitchFamily="34" charset="0"/>
            </a:endParaRP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Un document est majoritairement utilisé : </a:t>
            </a:r>
            <a:r>
              <a:rPr kumimoji="0" lang="fr-FR" sz="28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sym typeface="Arial"/>
              </a:rPr>
              <a:t>le </a:t>
            </a:r>
            <a:r>
              <a:rPr kumimoji="0" lang="fr-FR" sz="2800" b="1" i="0" u="none" strike="noStrike" kern="1200" cap="none" spc="0" normalizeH="0" baseline="0" noProof="0" dirty="0" err="1">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sym typeface="Arial"/>
              </a:rPr>
              <a:t>Cerfa</a:t>
            </a:r>
            <a:r>
              <a:rPr kumimoji="0" lang="fr-FR" sz="28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sym typeface="Arial"/>
              </a:rPr>
              <a:t> N°12156*06</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20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Il est le support :</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342900" lvl="2" indent="-342900" defTabSz="1371600">
              <a:buFont typeface="Courier New" panose="02070309020205020404" pitchFamily="49" charset="0"/>
              <a:buChar char="o"/>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Des demandes à l’ANS via le compte ASSO. Infos en lien en cliquant ICI (ouverture-utilisation)</a:t>
            </a:r>
          </a:p>
          <a:p>
            <a:pPr marL="342900" marR="0" lvl="0" indent="-342900" algn="l" defTabSz="13716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Des subventions municipales. Elles se développent sur Mayotte. (Demandes en début d’année)</a:t>
            </a:r>
          </a:p>
          <a:p>
            <a:pPr marL="342900" marR="0" lvl="0" indent="-342900" algn="l" defTabSz="13716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De nombreux appels à projet (DRAJES, Fondation de France, Paris 2024 …)</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20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C’est un dossier complet qui nécessite:</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342900" marR="0" lvl="0" indent="-342900" algn="l" defTabSz="13716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Un  n° de RNA (attribué à la création de l’AS en préfecture)</a:t>
            </a:r>
          </a:p>
          <a:p>
            <a:pPr marL="342900" marR="0" lvl="0" indent="-342900" algn="l" defTabSz="13716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Un n° de SIRET (attribué par la direction régionale de l’INSEE)</a:t>
            </a:r>
          </a:p>
          <a:p>
            <a:pPr marL="342900" marR="0" lvl="0" indent="-342900" algn="l" defTabSz="13716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Extrait de parution au Journal Officiel</a:t>
            </a:r>
          </a:p>
          <a:p>
            <a:pPr marL="342900" marR="0" lvl="0" indent="-342900" algn="l" defTabSz="13716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Compte rendu de la dernière AG avec composition du bureau et rapport d’activité</a:t>
            </a:r>
          </a:p>
          <a:p>
            <a:pPr marL="342900" marR="0" lvl="0" indent="-342900" algn="l" defTabSz="13716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Le projet de l’AS</a:t>
            </a:r>
          </a:p>
          <a:p>
            <a:pPr marL="342900" marR="0" lvl="0" indent="-342900" algn="l" defTabSz="13716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Un budget prévisionnel de l’association</a:t>
            </a:r>
          </a:p>
          <a:p>
            <a:pPr marL="342900" marR="0" lvl="0" indent="-342900" algn="l" defTabSz="13716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Les fiches actions avec pour chaque action :</a:t>
            </a:r>
          </a:p>
          <a:p>
            <a:pPr marL="342900" marR="0" lvl="0" indent="-342900" algn="l" defTabSz="13716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Présentation de l’action</a:t>
            </a:r>
          </a:p>
          <a:p>
            <a:pPr marL="342900" marR="0" lvl="0" indent="-342900" algn="l" defTabSz="13716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Budget prévisionnel de l’action</a:t>
            </a:r>
          </a:p>
          <a:p>
            <a:pPr marL="342900" marR="0" lvl="0" indent="-342900" algn="l" defTabSz="13716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Un compte rendu financier et bilan qualitatif de l’action (A fournir après l’action)</a:t>
            </a: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kumimoji="0" lang="fr-FR"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9" name="Image 18">
            <a:extLst>
              <a:ext uri="{FF2B5EF4-FFF2-40B4-BE49-F238E27FC236}">
                <a16:creationId xmlns:a16="http://schemas.microsoft.com/office/drawing/2014/main" id="{02232EB5-07D4-BFC4-C43C-A0A22C99CBE8}"/>
              </a:ext>
            </a:extLst>
          </p:cNvPr>
          <p:cNvPicPr>
            <a:picLocks noChangeAspect="1"/>
          </p:cNvPicPr>
          <p:nvPr/>
        </p:nvPicPr>
        <p:blipFill>
          <a:blip r:embed="rId5"/>
          <a:stretch>
            <a:fillRect/>
          </a:stretch>
        </p:blipFill>
        <p:spPr>
          <a:xfrm>
            <a:off x="196852" y="257051"/>
            <a:ext cx="2450095" cy="1231023"/>
          </a:xfrm>
          <a:prstGeom prst="rect">
            <a:avLst/>
          </a:prstGeom>
        </p:spPr>
      </p:pic>
      <p:sp>
        <p:nvSpPr>
          <p:cNvPr id="22" name="ZoneTexte 21">
            <a:extLst>
              <a:ext uri="{FF2B5EF4-FFF2-40B4-BE49-F238E27FC236}">
                <a16:creationId xmlns:a16="http://schemas.microsoft.com/office/drawing/2014/main" id="{D76071D3-8514-5DBD-DC6E-D7212054BE2D}"/>
              </a:ext>
            </a:extLst>
          </p:cNvPr>
          <p:cNvSpPr txBox="1"/>
          <p:nvPr/>
        </p:nvSpPr>
        <p:spPr>
          <a:xfrm>
            <a:off x="1804737" y="1608836"/>
            <a:ext cx="15863992" cy="738664"/>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4200" b="1" i="0" u="none" strike="noStrike" kern="0" cap="none" spc="0" normalizeH="0" baseline="0" noProof="0" dirty="0">
                <a:ln>
                  <a:noFill/>
                </a:ln>
                <a:solidFill>
                  <a:schemeClr val="tx2"/>
                </a:solidFill>
                <a:effectLst/>
                <a:uLnTx/>
                <a:uFillTx/>
                <a:latin typeface="Arial"/>
                <a:ea typeface="+mn-ea"/>
                <a:cs typeface="Arial"/>
                <a:sym typeface="Arial"/>
              </a:rPr>
              <a:t>solliciter des subventions ou répondre à des appels à projet </a:t>
            </a:r>
          </a:p>
        </p:txBody>
      </p:sp>
      <p:sp>
        <p:nvSpPr>
          <p:cNvPr id="33" name="TextBox 12">
            <a:extLst>
              <a:ext uri="{FF2B5EF4-FFF2-40B4-BE49-F238E27FC236}">
                <a16:creationId xmlns:a16="http://schemas.microsoft.com/office/drawing/2014/main" id="{59BA6406-E92A-8BAF-CE09-DF41E92A6139}"/>
              </a:ext>
            </a:extLst>
          </p:cNvPr>
          <p:cNvSpPr txBox="1"/>
          <p:nvPr/>
        </p:nvSpPr>
        <p:spPr>
          <a:xfrm>
            <a:off x="623604" y="4422606"/>
            <a:ext cx="438081" cy="470644"/>
          </a:xfrm>
          <a:prstGeom prst="rect">
            <a:avLst/>
          </a:prstGeom>
        </p:spPr>
        <p:txBody>
          <a:bodyPr lIns="50801" tIns="50801" rIns="50801" bIns="50801" rtlCol="0" anchor="ctr"/>
          <a:lstStyle/>
          <a:p>
            <a:pPr marL="0" marR="0" lvl="0" indent="0" algn="ctr" defTabSz="914445" rtl="0" eaLnBrk="1" fontAlgn="auto" latinLnBrk="0" hangingPunct="1">
              <a:lnSpc>
                <a:spcPts val="14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11" name="ZoneTexte 10">
            <a:extLst>
              <a:ext uri="{FF2B5EF4-FFF2-40B4-BE49-F238E27FC236}">
                <a16:creationId xmlns:a16="http://schemas.microsoft.com/office/drawing/2014/main" id="{F4846A02-FE3D-FC31-843D-47877F9BD284}"/>
              </a:ext>
            </a:extLst>
          </p:cNvPr>
          <p:cNvSpPr txBox="1"/>
          <p:nvPr/>
        </p:nvSpPr>
        <p:spPr>
          <a:xfrm>
            <a:off x="2260974" y="512940"/>
            <a:ext cx="14822904" cy="948145"/>
          </a:xfrm>
          <a:prstGeom prst="rect">
            <a:avLst/>
          </a:prstGeom>
          <a:noFill/>
        </p:spPr>
        <p:txBody>
          <a:bodyPr wrap="square">
            <a:spAutoFit/>
          </a:bodyPr>
          <a:lstStyle/>
          <a:p>
            <a:pPr marL="0" marR="0" lvl="0" indent="0" algn="ctr" defTabSz="914445" rtl="0" eaLnBrk="1" fontAlgn="auto" latinLnBrk="0" hangingPunct="1">
              <a:lnSpc>
                <a:spcPts val="6480"/>
              </a:lnSpc>
              <a:spcBef>
                <a:spcPct val="0"/>
              </a:spcBef>
              <a:spcAft>
                <a:spcPts val="0"/>
              </a:spcAft>
              <a:buClrTx/>
              <a:buSzTx/>
              <a:buFontTx/>
              <a:buNone/>
              <a:tabLst/>
              <a:defRPr/>
            </a:pPr>
            <a:r>
              <a:rPr kumimoji="0" lang="fr-FR" sz="6000" b="1" i="0" u="none" strike="noStrike" kern="1200" cap="none" spc="0" normalizeH="0" baseline="0" noProof="0" dirty="0">
                <a:ln>
                  <a:noFill/>
                </a:ln>
                <a:solidFill>
                  <a:srgbClr val="FF0000"/>
                </a:solidFill>
                <a:effectLst/>
                <a:uLnTx/>
                <a:uFillTx/>
                <a:latin typeface="Now Bold"/>
                <a:ea typeface="+mn-ea"/>
                <a:cs typeface="Arial"/>
                <a:sym typeface="Arial"/>
              </a:rPr>
              <a:t>Recherches de financement</a:t>
            </a:r>
            <a:endParaRPr kumimoji="0" lang="fr-FR" sz="2800" b="1" i="0" u="none" strike="noStrike" kern="1200" cap="none" spc="0" normalizeH="0" baseline="0" noProof="0" dirty="0">
              <a:ln>
                <a:noFill/>
              </a:ln>
              <a:solidFill>
                <a:srgbClr val="FF0000"/>
              </a:solidFill>
              <a:effectLst/>
              <a:uLnTx/>
              <a:uFillTx/>
              <a:latin typeface="Now Bold"/>
              <a:ea typeface="+mn-ea"/>
              <a:cs typeface="Arial"/>
              <a:sym typeface="Arial"/>
            </a:endParaRPr>
          </a:p>
        </p:txBody>
      </p:sp>
      <p:sp>
        <p:nvSpPr>
          <p:cNvPr id="20" name="ZoneTexte 19">
            <a:extLst>
              <a:ext uri="{FF2B5EF4-FFF2-40B4-BE49-F238E27FC236}">
                <a16:creationId xmlns:a16="http://schemas.microsoft.com/office/drawing/2014/main" id="{79E4725B-0D8D-A9CA-B5BE-29B1D00A3D27}"/>
              </a:ext>
            </a:extLst>
          </p:cNvPr>
          <p:cNvSpPr txBox="1"/>
          <p:nvPr/>
        </p:nvSpPr>
        <p:spPr>
          <a:xfrm>
            <a:off x="2319098" y="7347131"/>
            <a:ext cx="14822904" cy="415498"/>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fr-FR"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a:t>
            </a:r>
          </a:p>
        </p:txBody>
      </p:sp>
      <p:pic>
        <p:nvPicPr>
          <p:cNvPr id="8" name="Image 7" descr="Une image contenant Graphique, logo, symbole, Police&#10;&#10;Le contenu généré par l’IA peut être incorrect.">
            <a:extLst>
              <a:ext uri="{FF2B5EF4-FFF2-40B4-BE49-F238E27FC236}">
                <a16:creationId xmlns:a16="http://schemas.microsoft.com/office/drawing/2014/main" id="{9DFF4C51-E623-2EE7-367A-71BD0703BDA0}"/>
              </a:ext>
            </a:extLst>
          </p:cNvPr>
          <p:cNvPicPr>
            <a:picLocks noChangeAspect="1"/>
          </p:cNvPicPr>
          <p:nvPr/>
        </p:nvPicPr>
        <p:blipFill>
          <a:blip r:embed="rId6"/>
          <a:stretch>
            <a:fillRect/>
          </a:stretch>
        </p:blipFill>
        <p:spPr>
          <a:xfrm>
            <a:off x="17021726" y="101738"/>
            <a:ext cx="1117547" cy="1465228"/>
          </a:xfrm>
          <a:prstGeom prst="rect">
            <a:avLst/>
          </a:prstGeom>
        </p:spPr>
      </p:pic>
      <p:pic>
        <p:nvPicPr>
          <p:cNvPr id="5" name="Image 4">
            <a:extLst>
              <a:ext uri="{FF2B5EF4-FFF2-40B4-BE49-F238E27FC236}">
                <a16:creationId xmlns:a16="http://schemas.microsoft.com/office/drawing/2014/main" id="{44B9C228-BE0A-3FD1-E833-91F06D582AA2}"/>
              </a:ext>
            </a:extLst>
          </p:cNvPr>
          <p:cNvPicPr>
            <a:picLocks noChangeAspect="1"/>
          </p:cNvPicPr>
          <p:nvPr/>
        </p:nvPicPr>
        <p:blipFill>
          <a:blip r:embed="rId7"/>
          <a:stretch>
            <a:fillRect/>
          </a:stretch>
        </p:blipFill>
        <p:spPr>
          <a:xfrm>
            <a:off x="8038025" y="9091772"/>
            <a:ext cx="2211949" cy="1195228"/>
          </a:xfrm>
          <a:prstGeom prst="rect">
            <a:avLst/>
          </a:prstGeom>
        </p:spPr>
      </p:pic>
    </p:spTree>
    <p:extLst>
      <p:ext uri="{BB962C8B-B14F-4D97-AF65-F5344CB8AC3E}">
        <p14:creationId xmlns:p14="http://schemas.microsoft.com/office/powerpoint/2010/main" val="345061505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eur">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c260bf2-05ba-4601-a6ad-3ea5f9848c45">
      <UserInfo>
        <DisplayName/>
        <AccountId xsi:nil="true"/>
        <AccountType/>
      </UserInfo>
    </SharedWithUsers>
    <lcf76f155ced4ddcb4097134ff3c332f xmlns="b48ea157-8502-4949-aea5-037a9b3be03f">
      <Terms xmlns="http://schemas.microsoft.com/office/infopath/2007/PartnerControls"/>
    </lcf76f155ced4ddcb4097134ff3c332f>
    <TaxCatchAll xmlns="ec260bf2-05ba-4601-a6ad-3ea5f9848c4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B1781D109A066488735A00257DAB4A0" ma:contentTypeVersion="15" ma:contentTypeDescription="Crée un document." ma:contentTypeScope="" ma:versionID="2eb8df2f9de021f43bc5fb7cec121e63">
  <xsd:schema xmlns:xsd="http://www.w3.org/2001/XMLSchema" xmlns:xs="http://www.w3.org/2001/XMLSchema" xmlns:p="http://schemas.microsoft.com/office/2006/metadata/properties" xmlns:ns2="b48ea157-8502-4949-aea5-037a9b3be03f" xmlns:ns3="ec260bf2-05ba-4601-a6ad-3ea5f9848c45" targetNamespace="http://schemas.microsoft.com/office/2006/metadata/properties" ma:root="true" ma:fieldsID="01b1b54e0e9d3186204e1d813686f498" ns2:_="" ns3:_="">
    <xsd:import namespace="b48ea157-8502-4949-aea5-037a9b3be03f"/>
    <xsd:import namespace="ec260bf2-05ba-4601-a6ad-3ea5f9848c45"/>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8ea157-8502-4949-aea5-037a9b3be03f"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alises d’images" ma:readOnly="false" ma:fieldId="{5cf76f15-5ced-4ddc-b409-7134ff3c332f}" ma:taxonomyMulti="true" ma:sspId="84c1fd5e-e8b2-40b4-9456-78e58c5a8be3"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260bf2-05ba-4601-a6ad-3ea5f9848c45"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3e4e7cf6-ea03-4b69-aeb3-06dc5bb4d942}" ma:internalName="TaxCatchAll" ma:showField="CatchAllData" ma:web="ec260bf2-05ba-4601-a6ad-3ea5f9848c4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EC337C-D866-478E-9350-D916909C3D1A}">
  <ds:schemaRefs>
    <ds:schemaRef ds:uri="http://schemas.microsoft.com/sharepoint/v3/contenttype/forms"/>
  </ds:schemaRefs>
</ds:datastoreItem>
</file>

<file path=customXml/itemProps2.xml><?xml version="1.0" encoding="utf-8"?>
<ds:datastoreItem xmlns:ds="http://schemas.openxmlformats.org/officeDocument/2006/customXml" ds:itemID="{99E13B05-7DBD-4114-BB2C-CBE5A9A5C934}">
  <ds:schemaRefs>
    <ds:schemaRef ds:uri="http://schemas.microsoft.com/office/2006/metadata/properties"/>
    <ds:schemaRef ds:uri="http://schemas.microsoft.com/office/infopath/2007/PartnerControls"/>
    <ds:schemaRef ds:uri="ec260bf2-05ba-4601-a6ad-3ea5f9848c45"/>
    <ds:schemaRef ds:uri="b48ea157-8502-4949-aea5-037a9b3be03f"/>
  </ds:schemaRefs>
</ds:datastoreItem>
</file>

<file path=customXml/itemProps3.xml><?xml version="1.0" encoding="utf-8"?>
<ds:datastoreItem xmlns:ds="http://schemas.openxmlformats.org/officeDocument/2006/customXml" ds:itemID="{0CD4BE31-63C1-4220-8BDB-96C086146E99}"/>
</file>

<file path=docProps/app.xml><?xml version="1.0" encoding="utf-8"?>
<Properties xmlns="http://schemas.openxmlformats.org/officeDocument/2006/extended-properties" xmlns:vt="http://schemas.openxmlformats.org/officeDocument/2006/docPropsVTypes">
  <TotalTime>0</TotalTime>
  <Words>1664</Words>
  <Application>Microsoft Office PowerPoint</Application>
  <PresentationFormat>Personnalisé</PresentationFormat>
  <Paragraphs>193</Paragraphs>
  <Slides>16</Slides>
  <Notes>2</Notes>
  <HiddenSlides>0</HiddenSlides>
  <MMClips>0</MMClips>
  <ScaleCrop>false</ScaleCrop>
  <HeadingPairs>
    <vt:vector size="6" baseType="variant">
      <vt:variant>
        <vt:lpstr>Polices utilisées</vt:lpstr>
      </vt:variant>
      <vt:variant>
        <vt:i4>8</vt:i4>
      </vt:variant>
      <vt:variant>
        <vt:lpstr>Thème</vt:lpstr>
      </vt:variant>
      <vt:variant>
        <vt:i4>3</vt:i4>
      </vt:variant>
      <vt:variant>
        <vt:lpstr>Titres des diapositives</vt:lpstr>
      </vt:variant>
      <vt:variant>
        <vt:i4>16</vt:i4>
      </vt:variant>
    </vt:vector>
  </HeadingPairs>
  <TitlesOfParts>
    <vt:vector size="27" baseType="lpstr">
      <vt:lpstr>Now Bold</vt:lpstr>
      <vt:lpstr>Calibri</vt:lpstr>
      <vt:lpstr>Wingdings 3</vt:lpstr>
      <vt:lpstr>Courier New</vt:lpstr>
      <vt:lpstr>Century Gothic</vt:lpstr>
      <vt:lpstr>Sansita</vt:lpstr>
      <vt:lpstr>Arial</vt:lpstr>
      <vt:lpstr>Wingdings</vt:lpstr>
      <vt:lpstr>Office Theme</vt:lpstr>
      <vt:lpstr>1_Office Theme</vt:lpstr>
      <vt:lpstr>Secteur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Philippe VERSAUD</dc:creator>
  <cp:lastModifiedBy>Philippe VERSAUD</cp:lastModifiedBy>
  <cp:revision>2</cp:revision>
  <dcterms:created xsi:type="dcterms:W3CDTF">2006-08-16T00:00:00Z</dcterms:created>
  <dcterms:modified xsi:type="dcterms:W3CDTF">2026-01-30T09:05:13Z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0x0101009B1781D109A066488735A00257DAB4A0</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ies>
</file>