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  <p:sldMasterId id="2147483660" r:id="rId5"/>
  </p:sldMasterIdLst>
  <p:notesMasterIdLst>
    <p:notesMasterId r:id="rId25"/>
  </p:notesMasterIdLst>
  <p:sldIdLst>
    <p:sldId id="416" r:id="rId6"/>
    <p:sldId id="425" r:id="rId7"/>
    <p:sldId id="424" r:id="rId8"/>
    <p:sldId id="367" r:id="rId9"/>
    <p:sldId id="362" r:id="rId10"/>
    <p:sldId id="361" r:id="rId11"/>
    <p:sldId id="415" r:id="rId12"/>
    <p:sldId id="422" r:id="rId13"/>
    <p:sldId id="423" r:id="rId14"/>
    <p:sldId id="418" r:id="rId15"/>
    <p:sldId id="409" r:id="rId16"/>
    <p:sldId id="410" r:id="rId17"/>
    <p:sldId id="411" r:id="rId18"/>
    <p:sldId id="412" r:id="rId19"/>
    <p:sldId id="336" r:id="rId20"/>
    <p:sldId id="427" r:id="rId21"/>
    <p:sldId id="426" r:id="rId22"/>
    <p:sldId id="274" r:id="rId23"/>
    <p:sldId id="260" r:id="rId24"/>
  </p:sldIdLst>
  <p:sldSz cx="18288000" cy="10287000"/>
  <p:notesSz cx="6858000" cy="9144000"/>
  <p:embeddedFontLst>
    <p:embeddedFont>
      <p:font typeface="Now Bold" panose="020B0604020202020204" charset="0"/>
      <p:regular r:id="rId26"/>
      <p:bold r:id="rId27"/>
    </p:embeddedFont>
    <p:embeddedFont>
      <p:font typeface="Sansita" panose="020B060402020202020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6" roundtripDataSignature="AMtx7mhF9h1PGZzMtUJgqI1jT2LFWN9Jw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8A9CB0-A8BF-4AFC-BC28-C93AA7C98A18}" v="8" dt="2026-09-09T07:03:12.686"/>
  </p1510:revLst>
</p1510:revInfo>
</file>

<file path=ppt/tableStyles.xml><?xml version="1.0" encoding="utf-8"?>
<a:tblStyleLst xmlns:a="http://schemas.openxmlformats.org/drawingml/2006/main" def="{1F67804B-1AB6-444E-A4ED-EE33135994CA}">
  <a:tblStyle styleId="{1F67804B-1AB6-444E-A4ED-EE33135994C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28" autoAdjust="0"/>
    <p:restoredTop sz="94660"/>
  </p:normalViewPr>
  <p:slideViewPr>
    <p:cSldViewPr snapToGrid="0">
      <p:cViewPr varScale="1">
        <p:scale>
          <a:sx n="59" d="100"/>
          <a:sy n="59" d="100"/>
        </p:scale>
        <p:origin x="245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1.fntdata"/><Relationship Id="rId21" Type="http://schemas.openxmlformats.org/officeDocument/2006/relationships/slide" Target="slides/slide16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46" Type="http://customschemas.google.com/relationships/presentationmetadata" Target="metadata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3.fntdata"/><Relationship Id="rId49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6.fntdata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48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microsoft.com/office/2016/11/relationships/changesInfo" Target="changesInfos/changesInfo1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ilippe VERSAUD" userId="967901b8-1308-410a-86b0-dc6cb7ddc55b" providerId="ADAL" clId="{FC9AC1C1-D6AE-4797-A586-1B7327255F0C}"/>
    <pc:docChg chg="undo custSel addSld delSld modSld sldOrd">
      <pc:chgData name="Philippe VERSAUD" userId="967901b8-1308-410a-86b0-dc6cb7ddc55b" providerId="ADAL" clId="{FC9AC1C1-D6AE-4797-A586-1B7327255F0C}" dt="2026-09-09T08:08:44.933" v="4737" actId="20577"/>
      <pc:docMkLst>
        <pc:docMk/>
      </pc:docMkLst>
      <pc:sldChg chg="modSp mod ord">
        <pc:chgData name="Philippe VERSAUD" userId="967901b8-1308-410a-86b0-dc6cb7ddc55b" providerId="ADAL" clId="{FC9AC1C1-D6AE-4797-A586-1B7327255F0C}" dt="2026-09-08T09:48:15.197" v="3269" actId="20577"/>
        <pc:sldMkLst>
          <pc:docMk/>
          <pc:sldMk cId="0" sldId="260"/>
        </pc:sldMkLst>
        <pc:spChg chg="mod">
          <ac:chgData name="Philippe VERSAUD" userId="967901b8-1308-410a-86b0-dc6cb7ddc55b" providerId="ADAL" clId="{FC9AC1C1-D6AE-4797-A586-1B7327255F0C}" dt="2026-09-08T09:48:15.197" v="3269" actId="20577"/>
          <ac:spMkLst>
            <pc:docMk/>
            <pc:sldMk cId="0" sldId="260"/>
            <ac:spMk id="145" creationId="{00000000-0000-0000-0000-000000000000}"/>
          </ac:spMkLst>
        </pc:spChg>
      </pc:sldChg>
      <pc:sldChg chg="modSp mod">
        <pc:chgData name="Philippe VERSAUD" userId="967901b8-1308-410a-86b0-dc6cb7ddc55b" providerId="ADAL" clId="{FC9AC1C1-D6AE-4797-A586-1B7327255F0C}" dt="2026-09-08T09:48:03.930" v="3259" actId="20577"/>
        <pc:sldMkLst>
          <pc:docMk/>
          <pc:sldMk cId="0" sldId="274"/>
        </pc:sldMkLst>
        <pc:spChg chg="mod">
          <ac:chgData name="Philippe VERSAUD" userId="967901b8-1308-410a-86b0-dc6cb7ddc55b" providerId="ADAL" clId="{FC9AC1C1-D6AE-4797-A586-1B7327255F0C}" dt="2026-09-08T09:48:03.930" v="3259" actId="20577"/>
          <ac:spMkLst>
            <pc:docMk/>
            <pc:sldMk cId="0" sldId="274"/>
            <ac:spMk id="283" creationId="{00000000-0000-0000-0000-000000000000}"/>
          </ac:spMkLst>
        </pc:spChg>
      </pc:sldChg>
      <pc:sldChg chg="delSp modSp add mod">
        <pc:chgData name="Philippe VERSAUD" userId="967901b8-1308-410a-86b0-dc6cb7ddc55b" providerId="ADAL" clId="{FC9AC1C1-D6AE-4797-A586-1B7327255F0C}" dt="2026-09-08T10:13:56.495" v="3759"/>
        <pc:sldMkLst>
          <pc:docMk/>
          <pc:sldMk cId="2574958710" sldId="336"/>
        </pc:sldMkLst>
        <pc:spChg chg="mod">
          <ac:chgData name="Philippe VERSAUD" userId="967901b8-1308-410a-86b0-dc6cb7ddc55b" providerId="ADAL" clId="{FC9AC1C1-D6AE-4797-A586-1B7327255F0C}" dt="2026-09-08T10:10:04.539" v="3678" actId="1076"/>
          <ac:spMkLst>
            <pc:docMk/>
            <pc:sldMk cId="2574958710" sldId="336"/>
            <ac:spMk id="3" creationId="{B687E253-E670-5F7F-F93A-3C35212321BA}"/>
          </ac:spMkLst>
        </pc:spChg>
        <pc:spChg chg="mod">
          <ac:chgData name="Philippe VERSAUD" userId="967901b8-1308-410a-86b0-dc6cb7ddc55b" providerId="ADAL" clId="{FC9AC1C1-D6AE-4797-A586-1B7327255F0C}" dt="2026-09-08T10:13:17.764" v="3757" actId="20577"/>
          <ac:spMkLst>
            <pc:docMk/>
            <pc:sldMk cId="2574958710" sldId="336"/>
            <ac:spMk id="8" creationId="{D5CA14A4-2995-0282-3750-DECFBBCD1B0C}"/>
          </ac:spMkLst>
        </pc:spChg>
        <pc:spChg chg="del mod">
          <ac:chgData name="Philippe VERSAUD" userId="967901b8-1308-410a-86b0-dc6cb7ddc55b" providerId="ADAL" clId="{FC9AC1C1-D6AE-4797-A586-1B7327255F0C}" dt="2026-09-08T10:13:56.495" v="3759"/>
          <ac:spMkLst>
            <pc:docMk/>
            <pc:sldMk cId="2574958710" sldId="336"/>
            <ac:spMk id="9" creationId="{B6E5F567-48B2-79F1-1941-C2900AE41172}"/>
          </ac:spMkLst>
        </pc:spChg>
      </pc:sldChg>
      <pc:sldChg chg="ord">
        <pc:chgData name="Philippe VERSAUD" userId="967901b8-1308-410a-86b0-dc6cb7ddc55b" providerId="ADAL" clId="{FC9AC1C1-D6AE-4797-A586-1B7327255F0C}" dt="2026-09-07T13:41:30.505" v="1554"/>
        <pc:sldMkLst>
          <pc:docMk/>
          <pc:sldMk cId="1433276107" sldId="361"/>
        </pc:sldMkLst>
      </pc:sldChg>
      <pc:sldChg chg="modSp mod ord">
        <pc:chgData name="Philippe VERSAUD" userId="967901b8-1308-410a-86b0-dc6cb7ddc55b" providerId="ADAL" clId="{FC9AC1C1-D6AE-4797-A586-1B7327255F0C}" dt="2026-09-09T07:25:05.494" v="4644" actId="20577"/>
        <pc:sldMkLst>
          <pc:docMk/>
          <pc:sldMk cId="2974361006" sldId="362"/>
        </pc:sldMkLst>
        <pc:spChg chg="mod">
          <ac:chgData name="Philippe VERSAUD" userId="967901b8-1308-410a-86b0-dc6cb7ddc55b" providerId="ADAL" clId="{FC9AC1C1-D6AE-4797-A586-1B7327255F0C}" dt="2026-09-07T13:53:26.954" v="1697" actId="20577"/>
          <ac:spMkLst>
            <pc:docMk/>
            <pc:sldMk cId="2974361006" sldId="362"/>
            <ac:spMk id="5" creationId="{3C645853-828B-176B-8CAE-84C1D90C30BC}"/>
          </ac:spMkLst>
        </pc:spChg>
        <pc:spChg chg="mod">
          <ac:chgData name="Philippe VERSAUD" userId="967901b8-1308-410a-86b0-dc6cb7ddc55b" providerId="ADAL" clId="{FC9AC1C1-D6AE-4797-A586-1B7327255F0C}" dt="2026-09-09T07:25:05.494" v="4644" actId="20577"/>
          <ac:spMkLst>
            <pc:docMk/>
            <pc:sldMk cId="2974361006" sldId="362"/>
            <ac:spMk id="18" creationId="{0B0941F8-93D8-00F8-D812-4D9A3E60D71D}"/>
          </ac:spMkLst>
        </pc:spChg>
        <pc:spChg chg="mod">
          <ac:chgData name="Philippe VERSAUD" userId="967901b8-1308-410a-86b0-dc6cb7ddc55b" providerId="ADAL" clId="{FC9AC1C1-D6AE-4797-A586-1B7327255F0C}" dt="2026-09-09T07:23:20.974" v="4472" actId="1076"/>
          <ac:spMkLst>
            <pc:docMk/>
            <pc:sldMk cId="2974361006" sldId="362"/>
            <ac:spMk id="24" creationId="{4DD77ACA-2CBB-5741-7DFD-363EA7E8338C}"/>
          </ac:spMkLst>
        </pc:spChg>
        <pc:spChg chg="mod">
          <ac:chgData name="Philippe VERSAUD" userId="967901b8-1308-410a-86b0-dc6cb7ddc55b" providerId="ADAL" clId="{FC9AC1C1-D6AE-4797-A586-1B7327255F0C}" dt="2026-09-09T07:23:11.099" v="4470" actId="1076"/>
          <ac:spMkLst>
            <pc:docMk/>
            <pc:sldMk cId="2974361006" sldId="362"/>
            <ac:spMk id="29" creationId="{5B15FDD0-36CC-C0F8-C176-2A203E45CE8D}"/>
          </ac:spMkLst>
        </pc:spChg>
        <pc:spChg chg="mod">
          <ac:chgData name="Philippe VERSAUD" userId="967901b8-1308-410a-86b0-dc6cb7ddc55b" providerId="ADAL" clId="{FC9AC1C1-D6AE-4797-A586-1B7327255F0C}" dt="2026-09-09T07:23:14.188" v="4471" actId="1076"/>
          <ac:spMkLst>
            <pc:docMk/>
            <pc:sldMk cId="2974361006" sldId="362"/>
            <ac:spMk id="32" creationId="{BE6A4367-4472-D8CB-2661-B86CF174A6D2}"/>
          </ac:spMkLst>
        </pc:spChg>
        <pc:picChg chg="mod">
          <ac:chgData name="Philippe VERSAUD" userId="967901b8-1308-410a-86b0-dc6cb7ddc55b" providerId="ADAL" clId="{FC9AC1C1-D6AE-4797-A586-1B7327255F0C}" dt="2026-09-09T07:23:26.979" v="4474" actId="1076"/>
          <ac:picMkLst>
            <pc:docMk/>
            <pc:sldMk cId="2974361006" sldId="362"/>
            <ac:picMk id="27" creationId="{24659E8F-60CD-4379-4046-A103FCF77A21}"/>
          </ac:picMkLst>
        </pc:picChg>
      </pc:sldChg>
      <pc:sldChg chg="delSp modSp mod ord">
        <pc:chgData name="Philippe VERSAUD" userId="967901b8-1308-410a-86b0-dc6cb7ddc55b" providerId="ADAL" clId="{FC9AC1C1-D6AE-4797-A586-1B7327255F0C}" dt="2026-09-09T07:21:03.247" v="4414" actId="1076"/>
        <pc:sldMkLst>
          <pc:docMk/>
          <pc:sldMk cId="1614011590" sldId="367"/>
        </pc:sldMkLst>
        <pc:spChg chg="mod">
          <ac:chgData name="Philippe VERSAUD" userId="967901b8-1308-410a-86b0-dc6cb7ddc55b" providerId="ADAL" clId="{FC9AC1C1-D6AE-4797-A586-1B7327255F0C}" dt="2026-09-09T07:21:03.247" v="4414" actId="1076"/>
          <ac:spMkLst>
            <pc:docMk/>
            <pc:sldMk cId="1614011590" sldId="367"/>
            <ac:spMk id="2" creationId="{D903DA1E-4C22-DB31-9266-921D933C7F83}"/>
          </ac:spMkLst>
        </pc:spChg>
        <pc:spChg chg="mod">
          <ac:chgData name="Philippe VERSAUD" userId="967901b8-1308-410a-86b0-dc6cb7ddc55b" providerId="ADAL" clId="{FC9AC1C1-D6AE-4797-A586-1B7327255F0C}" dt="2026-09-09T07:20:53.324" v="4413" actId="1076"/>
          <ac:spMkLst>
            <pc:docMk/>
            <pc:sldMk cId="1614011590" sldId="367"/>
            <ac:spMk id="17" creationId="{D0953850-D89F-1ACD-31B0-10328FFDF103}"/>
          </ac:spMkLst>
        </pc:spChg>
        <pc:picChg chg="del">
          <ac:chgData name="Philippe VERSAUD" userId="967901b8-1308-410a-86b0-dc6cb7ddc55b" providerId="ADAL" clId="{FC9AC1C1-D6AE-4797-A586-1B7327255F0C}" dt="2026-09-08T10:23:04.643" v="3861" actId="478"/>
          <ac:picMkLst>
            <pc:docMk/>
            <pc:sldMk cId="1614011590" sldId="367"/>
            <ac:picMk id="5" creationId="{1EC12CFE-B5F9-13CC-3478-17488D62378C}"/>
          </ac:picMkLst>
        </pc:picChg>
      </pc:sldChg>
      <pc:sldChg chg="modSp mod">
        <pc:chgData name="Philippe VERSAUD" userId="967901b8-1308-410a-86b0-dc6cb7ddc55b" providerId="ADAL" clId="{FC9AC1C1-D6AE-4797-A586-1B7327255F0C}" dt="2026-09-07T14:01:27.004" v="1842" actId="1076"/>
        <pc:sldMkLst>
          <pc:docMk/>
          <pc:sldMk cId="3159436646" sldId="410"/>
        </pc:sldMkLst>
        <pc:spChg chg="mod">
          <ac:chgData name="Philippe VERSAUD" userId="967901b8-1308-410a-86b0-dc6cb7ddc55b" providerId="ADAL" clId="{FC9AC1C1-D6AE-4797-A586-1B7327255F0C}" dt="2026-09-07T14:01:23.919" v="1841" actId="1076"/>
          <ac:spMkLst>
            <pc:docMk/>
            <pc:sldMk cId="3159436646" sldId="410"/>
            <ac:spMk id="2" creationId="{FC3B6D91-A00B-8CEA-A26D-D175B38AE591}"/>
          </ac:spMkLst>
        </pc:spChg>
        <pc:spChg chg="mod">
          <ac:chgData name="Philippe VERSAUD" userId="967901b8-1308-410a-86b0-dc6cb7ddc55b" providerId="ADAL" clId="{FC9AC1C1-D6AE-4797-A586-1B7327255F0C}" dt="2026-09-07T14:01:27.004" v="1842" actId="1076"/>
          <ac:spMkLst>
            <pc:docMk/>
            <pc:sldMk cId="3159436646" sldId="410"/>
            <ac:spMk id="11" creationId="{A9D32646-933E-8252-C968-386A7D548566}"/>
          </ac:spMkLst>
        </pc:spChg>
      </pc:sldChg>
      <pc:sldChg chg="modSp mod">
        <pc:chgData name="Philippe VERSAUD" userId="967901b8-1308-410a-86b0-dc6cb7ddc55b" providerId="ADAL" clId="{FC9AC1C1-D6AE-4797-A586-1B7327255F0C}" dt="2026-09-09T07:34:05.633" v="4706" actId="20577"/>
        <pc:sldMkLst>
          <pc:docMk/>
          <pc:sldMk cId="2387893739" sldId="411"/>
        </pc:sldMkLst>
        <pc:spChg chg="mod">
          <ac:chgData name="Philippe VERSAUD" userId="967901b8-1308-410a-86b0-dc6cb7ddc55b" providerId="ADAL" clId="{FC9AC1C1-D6AE-4797-A586-1B7327255F0C}" dt="2026-09-09T07:34:05.633" v="4706" actId="20577"/>
          <ac:spMkLst>
            <pc:docMk/>
            <pc:sldMk cId="2387893739" sldId="411"/>
            <ac:spMk id="2" creationId="{526CCB41-6EB7-E39B-9C3A-5BDA1E6D62E4}"/>
          </ac:spMkLst>
        </pc:spChg>
        <pc:spChg chg="mod">
          <ac:chgData name="Philippe VERSAUD" userId="967901b8-1308-410a-86b0-dc6cb7ddc55b" providerId="ADAL" clId="{FC9AC1C1-D6AE-4797-A586-1B7327255F0C}" dt="2026-09-07T14:02:23.615" v="1875" actId="1076"/>
          <ac:spMkLst>
            <pc:docMk/>
            <pc:sldMk cId="2387893739" sldId="411"/>
            <ac:spMk id="11" creationId="{C0DF2EC0-C9A7-3BDC-2084-94D582F0994E}"/>
          </ac:spMkLst>
        </pc:spChg>
      </pc:sldChg>
      <pc:sldChg chg="modSp mod ord">
        <pc:chgData name="Philippe VERSAUD" userId="967901b8-1308-410a-86b0-dc6cb7ddc55b" providerId="ADAL" clId="{FC9AC1C1-D6AE-4797-A586-1B7327255F0C}" dt="2026-09-07T14:58:48.939" v="2606" actId="20577"/>
        <pc:sldMkLst>
          <pc:docMk/>
          <pc:sldMk cId="3399531808" sldId="415"/>
        </pc:sldMkLst>
        <pc:spChg chg="mod">
          <ac:chgData name="Philippe VERSAUD" userId="967901b8-1308-410a-86b0-dc6cb7ddc55b" providerId="ADAL" clId="{FC9AC1C1-D6AE-4797-A586-1B7327255F0C}" dt="2026-09-07T05:06:49.382" v="58" actId="1076"/>
          <ac:spMkLst>
            <pc:docMk/>
            <pc:sldMk cId="3399531808" sldId="415"/>
            <ac:spMk id="16" creationId="{66D32354-8075-FFDC-1826-4FC4B4A2067B}"/>
          </ac:spMkLst>
        </pc:spChg>
        <pc:spChg chg="mod">
          <ac:chgData name="Philippe VERSAUD" userId="967901b8-1308-410a-86b0-dc6cb7ddc55b" providerId="ADAL" clId="{FC9AC1C1-D6AE-4797-A586-1B7327255F0C}" dt="2026-09-07T14:58:48.939" v="2606" actId="20577"/>
          <ac:spMkLst>
            <pc:docMk/>
            <pc:sldMk cId="3399531808" sldId="415"/>
            <ac:spMk id="23" creationId="{ACA17980-A2CE-64C8-DD51-DAA1CD9732FB}"/>
          </ac:spMkLst>
        </pc:spChg>
        <pc:spChg chg="mod">
          <ac:chgData name="Philippe VERSAUD" userId="967901b8-1308-410a-86b0-dc6cb7ddc55b" providerId="ADAL" clId="{FC9AC1C1-D6AE-4797-A586-1B7327255F0C}" dt="2026-09-07T14:54:54.780" v="2517" actId="21"/>
          <ac:spMkLst>
            <pc:docMk/>
            <pc:sldMk cId="3399531808" sldId="415"/>
            <ac:spMk id="24" creationId="{502C7475-197D-FB24-0996-25BB5A68BCDC}"/>
          </ac:spMkLst>
        </pc:spChg>
        <pc:spChg chg="mod">
          <ac:chgData name="Philippe VERSAUD" userId="967901b8-1308-410a-86b0-dc6cb7ddc55b" providerId="ADAL" clId="{FC9AC1C1-D6AE-4797-A586-1B7327255F0C}" dt="2026-09-07T14:55:43.510" v="2590" actId="20577"/>
          <ac:spMkLst>
            <pc:docMk/>
            <pc:sldMk cId="3399531808" sldId="415"/>
            <ac:spMk id="30" creationId="{3093052E-D702-A3FB-5089-4FD4B3640523}"/>
          </ac:spMkLst>
        </pc:spChg>
      </pc:sldChg>
      <pc:sldChg chg="addSp delSp modSp mod">
        <pc:chgData name="Philippe VERSAUD" userId="967901b8-1308-410a-86b0-dc6cb7ddc55b" providerId="ADAL" clId="{FC9AC1C1-D6AE-4797-A586-1B7327255F0C}" dt="2026-09-09T06:59:23.348" v="4280" actId="1076"/>
        <pc:sldMkLst>
          <pc:docMk/>
          <pc:sldMk cId="1280715288" sldId="416"/>
        </pc:sldMkLst>
        <pc:spChg chg="mod">
          <ac:chgData name="Philippe VERSAUD" userId="967901b8-1308-410a-86b0-dc6cb7ddc55b" providerId="ADAL" clId="{FC9AC1C1-D6AE-4797-A586-1B7327255F0C}" dt="2026-09-09T06:57:33.333" v="4260" actId="1076"/>
          <ac:spMkLst>
            <pc:docMk/>
            <pc:sldMk cId="1280715288" sldId="416"/>
            <ac:spMk id="84" creationId="{EBF45D04-B554-F369-3C2C-81D20AFF7892}"/>
          </ac:spMkLst>
        </pc:spChg>
        <pc:spChg chg="mod">
          <ac:chgData name="Philippe VERSAUD" userId="967901b8-1308-410a-86b0-dc6cb7ddc55b" providerId="ADAL" clId="{FC9AC1C1-D6AE-4797-A586-1B7327255F0C}" dt="2026-09-09T06:59:23.348" v="4280" actId="1076"/>
          <ac:spMkLst>
            <pc:docMk/>
            <pc:sldMk cId="1280715288" sldId="416"/>
            <ac:spMk id="89" creationId="{81036B7D-377C-4480-E7CC-A683BBA8EC83}"/>
          </ac:spMkLst>
        </pc:spChg>
        <pc:spChg chg="mod">
          <ac:chgData name="Philippe VERSAUD" userId="967901b8-1308-410a-86b0-dc6cb7ddc55b" providerId="ADAL" clId="{FC9AC1C1-D6AE-4797-A586-1B7327255F0C}" dt="2026-09-09T06:58:58.986" v="4273" actId="1076"/>
          <ac:spMkLst>
            <pc:docMk/>
            <pc:sldMk cId="1280715288" sldId="416"/>
            <ac:spMk id="92" creationId="{8CC619F0-C332-9202-07C8-4993C64C5311}"/>
          </ac:spMkLst>
        </pc:spChg>
        <pc:picChg chg="mod">
          <ac:chgData name="Philippe VERSAUD" userId="967901b8-1308-410a-86b0-dc6cb7ddc55b" providerId="ADAL" clId="{FC9AC1C1-D6AE-4797-A586-1B7327255F0C}" dt="2026-09-09T06:59:15.780" v="4278" actId="1076"/>
          <ac:picMkLst>
            <pc:docMk/>
            <pc:sldMk cId="1280715288" sldId="416"/>
            <ac:picMk id="2" creationId="{9ECDFDC1-C894-7897-7D07-2A833B9CC8BC}"/>
          </ac:picMkLst>
        </pc:picChg>
        <pc:picChg chg="add mod">
          <ac:chgData name="Philippe VERSAUD" userId="967901b8-1308-410a-86b0-dc6cb7ddc55b" providerId="ADAL" clId="{FC9AC1C1-D6AE-4797-A586-1B7327255F0C}" dt="2026-09-09T06:59:03.939" v="4275" actId="1076"/>
          <ac:picMkLst>
            <pc:docMk/>
            <pc:sldMk cId="1280715288" sldId="416"/>
            <ac:picMk id="4" creationId="{81F3C6AA-2CA0-CB4C-2B52-720111C895BA}"/>
          </ac:picMkLst>
        </pc:picChg>
        <pc:picChg chg="mod">
          <ac:chgData name="Philippe VERSAUD" userId="967901b8-1308-410a-86b0-dc6cb7ddc55b" providerId="ADAL" clId="{FC9AC1C1-D6AE-4797-A586-1B7327255F0C}" dt="2026-09-09T06:59:20.048" v="4279" actId="1076"/>
          <ac:picMkLst>
            <pc:docMk/>
            <pc:sldMk cId="1280715288" sldId="416"/>
            <ac:picMk id="5" creationId="{C01A28F9-4D7A-37B2-BFED-88F65434A830}"/>
          </ac:picMkLst>
        </pc:picChg>
        <pc:picChg chg="del">
          <ac:chgData name="Philippe VERSAUD" userId="967901b8-1308-410a-86b0-dc6cb7ddc55b" providerId="ADAL" clId="{FC9AC1C1-D6AE-4797-A586-1B7327255F0C}" dt="2026-09-09T06:54:56.889" v="4251" actId="478"/>
          <ac:picMkLst>
            <pc:docMk/>
            <pc:sldMk cId="1280715288" sldId="416"/>
            <ac:picMk id="90" creationId="{03176C1E-6139-440B-7D3F-7BEBFBBE4807}"/>
          </ac:picMkLst>
        </pc:picChg>
      </pc:sldChg>
      <pc:sldChg chg="modSp add del mod ord">
        <pc:chgData name="Philippe VERSAUD" userId="967901b8-1308-410a-86b0-dc6cb7ddc55b" providerId="ADAL" clId="{FC9AC1C1-D6AE-4797-A586-1B7327255F0C}" dt="2026-09-08T04:12:37.115" v="3101" actId="20577"/>
        <pc:sldMkLst>
          <pc:docMk/>
          <pc:sldMk cId="1127819722" sldId="418"/>
        </pc:sldMkLst>
        <pc:spChg chg="mod">
          <ac:chgData name="Philippe VERSAUD" userId="967901b8-1308-410a-86b0-dc6cb7ddc55b" providerId="ADAL" clId="{FC9AC1C1-D6AE-4797-A586-1B7327255F0C}" dt="2026-09-08T04:12:37.115" v="3101" actId="20577"/>
          <ac:spMkLst>
            <pc:docMk/>
            <pc:sldMk cId="1127819722" sldId="418"/>
            <ac:spMk id="17" creationId="{4AC08426-66E6-98E8-23DE-B3357077A636}"/>
          </ac:spMkLst>
        </pc:spChg>
      </pc:sldChg>
      <pc:sldChg chg="addSp modSp mod">
        <pc:chgData name="Philippe VERSAUD" userId="967901b8-1308-410a-86b0-dc6cb7ddc55b" providerId="ADAL" clId="{FC9AC1C1-D6AE-4797-A586-1B7327255F0C}" dt="2026-09-09T08:08:44.933" v="4737" actId="20577"/>
        <pc:sldMkLst>
          <pc:docMk/>
          <pc:sldMk cId="1835973617" sldId="422"/>
        </pc:sldMkLst>
        <pc:spChg chg="add mod">
          <ac:chgData name="Philippe VERSAUD" userId="967901b8-1308-410a-86b0-dc6cb7ddc55b" providerId="ADAL" clId="{FC9AC1C1-D6AE-4797-A586-1B7327255F0C}" dt="2026-09-07T13:55:41.342" v="1715" actId="1076"/>
          <ac:spMkLst>
            <pc:docMk/>
            <pc:sldMk cId="1835973617" sldId="422"/>
            <ac:spMk id="2" creationId="{71206ED8-3699-9245-935B-3E46660063BE}"/>
          </ac:spMkLst>
        </pc:spChg>
        <pc:spChg chg="mod">
          <ac:chgData name="Philippe VERSAUD" userId="967901b8-1308-410a-86b0-dc6cb7ddc55b" providerId="ADAL" clId="{FC9AC1C1-D6AE-4797-A586-1B7327255F0C}" dt="2026-09-09T08:08:44.933" v="4737" actId="20577"/>
          <ac:spMkLst>
            <pc:docMk/>
            <pc:sldMk cId="1835973617" sldId="422"/>
            <ac:spMk id="17" creationId="{E84C84C9-9B19-8B8C-E763-BCF2CA93487B}"/>
          </ac:spMkLst>
        </pc:spChg>
      </pc:sldChg>
      <pc:sldChg chg="addSp modSp mod ord">
        <pc:chgData name="Philippe VERSAUD" userId="967901b8-1308-410a-86b0-dc6cb7ddc55b" providerId="ADAL" clId="{FC9AC1C1-D6AE-4797-A586-1B7327255F0C}" dt="2026-09-08T08:32:54.870" v="3178" actId="20577"/>
        <pc:sldMkLst>
          <pc:docMk/>
          <pc:sldMk cId="831990741" sldId="423"/>
        </pc:sldMkLst>
        <pc:spChg chg="add mod">
          <ac:chgData name="Philippe VERSAUD" userId="967901b8-1308-410a-86b0-dc6cb7ddc55b" providerId="ADAL" clId="{FC9AC1C1-D6AE-4797-A586-1B7327255F0C}" dt="2026-09-08T04:01:19.388" v="2639" actId="1076"/>
          <ac:spMkLst>
            <pc:docMk/>
            <pc:sldMk cId="831990741" sldId="423"/>
            <ac:spMk id="2" creationId="{E8A6102D-6D73-D148-36E2-A4F21E1AB0A8}"/>
          </ac:spMkLst>
        </pc:spChg>
        <pc:spChg chg="mod">
          <ac:chgData name="Philippe VERSAUD" userId="967901b8-1308-410a-86b0-dc6cb7ddc55b" providerId="ADAL" clId="{FC9AC1C1-D6AE-4797-A586-1B7327255F0C}" dt="2026-09-07T13:10:28.819" v="155" actId="1076"/>
          <ac:spMkLst>
            <pc:docMk/>
            <pc:sldMk cId="831990741" sldId="423"/>
            <ac:spMk id="11" creationId="{E1845783-0CC8-B737-1887-CF73AE2A7680}"/>
          </ac:spMkLst>
        </pc:spChg>
        <pc:spChg chg="mod">
          <ac:chgData name="Philippe VERSAUD" userId="967901b8-1308-410a-86b0-dc6cb7ddc55b" providerId="ADAL" clId="{FC9AC1C1-D6AE-4797-A586-1B7327255F0C}" dt="2026-09-08T08:32:54.870" v="3178" actId="20577"/>
          <ac:spMkLst>
            <pc:docMk/>
            <pc:sldMk cId="831990741" sldId="423"/>
            <ac:spMk id="17" creationId="{B65F9A87-45CE-9196-9666-B909CE1A7A67}"/>
          </ac:spMkLst>
        </pc:spChg>
        <pc:spChg chg="mod">
          <ac:chgData name="Philippe VERSAUD" userId="967901b8-1308-410a-86b0-dc6cb7ddc55b" providerId="ADAL" clId="{FC9AC1C1-D6AE-4797-A586-1B7327255F0C}" dt="2026-09-07T13:10:24.113" v="154" actId="1076"/>
          <ac:spMkLst>
            <pc:docMk/>
            <pc:sldMk cId="831990741" sldId="423"/>
            <ac:spMk id="22" creationId="{C7A77D3F-A559-6600-EEEA-C228FCE7D268}"/>
          </ac:spMkLst>
        </pc:spChg>
        <pc:picChg chg="mod">
          <ac:chgData name="Philippe VERSAUD" userId="967901b8-1308-410a-86b0-dc6cb7ddc55b" providerId="ADAL" clId="{FC9AC1C1-D6AE-4797-A586-1B7327255F0C}" dt="2026-09-07T13:26:02.472" v="1497" actId="1076"/>
          <ac:picMkLst>
            <pc:docMk/>
            <pc:sldMk cId="831990741" sldId="423"/>
            <ac:picMk id="5" creationId="{1539F86E-AC17-A604-86A8-29D4FCA747FC}"/>
          </ac:picMkLst>
        </pc:picChg>
      </pc:sldChg>
      <pc:sldChg chg="addSp delSp modSp add mod ord">
        <pc:chgData name="Philippe VERSAUD" userId="967901b8-1308-410a-86b0-dc6cb7ddc55b" providerId="ADAL" clId="{FC9AC1C1-D6AE-4797-A586-1B7327255F0C}" dt="2026-09-09T06:58:32.388" v="4269" actId="1076"/>
        <pc:sldMkLst>
          <pc:docMk/>
          <pc:sldMk cId="2260296586" sldId="424"/>
        </pc:sldMkLst>
        <pc:spChg chg="add mod">
          <ac:chgData name="Philippe VERSAUD" userId="967901b8-1308-410a-86b0-dc6cb7ddc55b" providerId="ADAL" clId="{FC9AC1C1-D6AE-4797-A586-1B7327255F0C}" dt="2026-09-07T13:50:48.019" v="1696" actId="20577"/>
          <ac:spMkLst>
            <pc:docMk/>
            <pc:sldMk cId="2260296586" sldId="424"/>
            <ac:spMk id="15" creationId="{10C31637-AE05-686F-1DC0-3BE45D43CD31}"/>
          </ac:spMkLst>
        </pc:spChg>
        <pc:picChg chg="mod">
          <ac:chgData name="Philippe VERSAUD" userId="967901b8-1308-410a-86b0-dc6cb7ddc55b" providerId="ADAL" clId="{FC9AC1C1-D6AE-4797-A586-1B7327255F0C}" dt="2026-09-09T06:58:32.388" v="4269" actId="1076"/>
          <ac:picMkLst>
            <pc:docMk/>
            <pc:sldMk cId="2260296586" sldId="424"/>
            <ac:picMk id="10" creationId="{4AD413CD-A7E8-4189-C96E-3386E9638328}"/>
          </ac:picMkLst>
        </pc:picChg>
      </pc:sldChg>
      <pc:sldChg chg="delSp modSp add mod ord">
        <pc:chgData name="Philippe VERSAUD" userId="967901b8-1308-410a-86b0-dc6cb7ddc55b" providerId="ADAL" clId="{FC9AC1C1-D6AE-4797-A586-1B7327255F0C}" dt="2026-09-09T06:58:11.837" v="4266" actId="1076"/>
        <pc:sldMkLst>
          <pc:docMk/>
          <pc:sldMk cId="1686908071" sldId="425"/>
        </pc:sldMkLst>
        <pc:spChg chg="mod">
          <ac:chgData name="Philippe VERSAUD" userId="967901b8-1308-410a-86b0-dc6cb7ddc55b" providerId="ADAL" clId="{FC9AC1C1-D6AE-4797-A586-1B7327255F0C}" dt="2026-09-09T06:58:11.837" v="4266" actId="1076"/>
          <ac:spMkLst>
            <pc:docMk/>
            <pc:sldMk cId="1686908071" sldId="425"/>
            <ac:spMk id="5" creationId="{A3C2B7C3-8E24-0ADB-063A-1FE6D3192380}"/>
          </ac:spMkLst>
        </pc:spChg>
      </pc:sldChg>
      <pc:sldChg chg="addSp modSp new mod">
        <pc:chgData name="Philippe VERSAUD" userId="967901b8-1308-410a-86b0-dc6cb7ddc55b" providerId="ADAL" clId="{FC9AC1C1-D6AE-4797-A586-1B7327255F0C}" dt="2026-09-09T07:05:53.007" v="4410" actId="113"/>
        <pc:sldMkLst>
          <pc:docMk/>
          <pc:sldMk cId="546267646" sldId="426"/>
        </pc:sldMkLst>
        <pc:spChg chg="add mod">
          <ac:chgData name="Philippe VERSAUD" userId="967901b8-1308-410a-86b0-dc6cb7ddc55b" providerId="ADAL" clId="{FC9AC1C1-D6AE-4797-A586-1B7327255F0C}" dt="2026-09-09T07:02:48.900" v="4311" actId="1076"/>
          <ac:spMkLst>
            <pc:docMk/>
            <pc:sldMk cId="546267646" sldId="426"/>
            <ac:spMk id="2" creationId="{66277964-D6FE-DC05-C9BB-9D8B60641DFD}"/>
          </ac:spMkLst>
        </pc:spChg>
        <pc:spChg chg="add mod">
          <ac:chgData name="Philippe VERSAUD" userId="967901b8-1308-410a-86b0-dc6cb7ddc55b" providerId="ADAL" clId="{FC9AC1C1-D6AE-4797-A586-1B7327255F0C}" dt="2026-09-09T07:05:53.007" v="4410" actId="113"/>
          <ac:spMkLst>
            <pc:docMk/>
            <pc:sldMk cId="546267646" sldId="426"/>
            <ac:spMk id="3" creationId="{7E0D552A-FDCA-A137-41D6-6A1ABFA7C9A1}"/>
          </ac:spMkLst>
        </pc:spChg>
      </pc:sldChg>
      <pc:sldChg chg="delSp modSp add mod ord">
        <pc:chgData name="Philippe VERSAUD" userId="967901b8-1308-410a-86b0-dc6cb7ddc55b" providerId="ADAL" clId="{FC9AC1C1-D6AE-4797-A586-1B7327255F0C}" dt="2026-09-09T07:01:24.938" v="4310"/>
        <pc:sldMkLst>
          <pc:docMk/>
          <pc:sldMk cId="3182444343" sldId="427"/>
        </pc:sldMkLst>
        <pc:spChg chg="del">
          <ac:chgData name="Philippe VERSAUD" userId="967901b8-1308-410a-86b0-dc6cb7ddc55b" providerId="ADAL" clId="{FC9AC1C1-D6AE-4797-A586-1B7327255F0C}" dt="2026-09-09T07:00:12.798" v="4282" actId="21"/>
          <ac:spMkLst>
            <pc:docMk/>
            <pc:sldMk cId="3182444343" sldId="427"/>
            <ac:spMk id="11" creationId="{7B69FB1D-2B70-4BB6-E8AE-DB13C4A927B6}"/>
          </ac:spMkLst>
        </pc:spChg>
        <pc:spChg chg="del mod">
          <ac:chgData name="Philippe VERSAUD" userId="967901b8-1308-410a-86b0-dc6cb7ddc55b" providerId="ADAL" clId="{FC9AC1C1-D6AE-4797-A586-1B7327255F0C}" dt="2026-09-09T07:00:22.558" v="4285" actId="478"/>
          <ac:spMkLst>
            <pc:docMk/>
            <pc:sldMk cId="3182444343" sldId="427"/>
            <ac:spMk id="17" creationId="{C865266E-EF76-4FCF-3C8A-E9F47F160BA9}"/>
          </ac:spMkLst>
        </pc:spChg>
        <pc:spChg chg="mod">
          <ac:chgData name="Philippe VERSAUD" userId="967901b8-1308-410a-86b0-dc6cb7ddc55b" providerId="ADAL" clId="{FC9AC1C1-D6AE-4797-A586-1B7327255F0C}" dt="2026-09-09T07:00:55.383" v="4308" actId="1076"/>
          <ac:spMkLst>
            <pc:docMk/>
            <pc:sldMk cId="3182444343" sldId="427"/>
            <ac:spMk id="22" creationId="{501966D9-786E-E14F-FB59-CE8691D0CB7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3427EB1A-6E26-3E99-E9C6-475BFE419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4614752F-71A6-88A8-3C08-337EDAD0B4C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53A39701-453A-1C62-68EF-C7F89D7E8BB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47322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794473f4fd_0_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8" name="Google Shape;278;g3794473f4fd_0_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794473f4fd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1" name="Google Shape;141;g3794473f4fd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810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268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514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3082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0880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4782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0062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807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839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9302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2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4170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1771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3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4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4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4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4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6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6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7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8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082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9.png"/><Relationship Id="rId5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docs.google.com/spreadsheets/d/14eFlh2H1DhI4tRwHtyR291jdgClkMURHAA4ujUFWZv8/edit?gid=0#gid=0" TargetMode="External"/><Relationship Id="rId5" Type="http://schemas.openxmlformats.org/officeDocument/2006/relationships/hyperlink" Target="https://form.jotform.com/261585432394362" TargetMode="Externa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nss.org/" TargetMode="External"/><Relationship Id="rId3" Type="http://schemas.openxmlformats.org/officeDocument/2006/relationships/image" Target="../media/image7.png"/><Relationship Id="rId7" Type="http://schemas.openxmlformats.org/officeDocument/2006/relationships/hyperlink" Target="https://opuss.unss.org/gestion" TargetMode="External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2.png"/><Relationship Id="rId5" Type="http://schemas.openxmlformats.org/officeDocument/2006/relationships/hyperlink" Target="https://www.unssmayotte.org/" TargetMode="External"/><Relationship Id="rId10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hyperlink" Target="https://docs.google.com/spreadsheets/d/14eFlh2H1DhI4tRwHtyR291jdgClkMURHAA4ujUFWZv8/edit?usp=sharing" TargetMode="External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sv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831713C6-7B16-92ED-E3AC-68CBE45EB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>
            <a:extLst>
              <a:ext uri="{FF2B5EF4-FFF2-40B4-BE49-F238E27FC236}">
                <a16:creationId xmlns:a16="http://schemas.microsoft.com/office/drawing/2014/main" id="{EBF45D04-B554-F369-3C2C-81D20AFF7892}"/>
              </a:ext>
            </a:extLst>
          </p:cNvPr>
          <p:cNvSpPr/>
          <p:nvPr/>
        </p:nvSpPr>
        <p:spPr>
          <a:xfrm rot="-10019003">
            <a:off x="9797329" y="-2824089"/>
            <a:ext cx="6566182" cy="6566182"/>
          </a:xfrm>
          <a:custGeom>
            <a:avLst/>
            <a:gdLst/>
            <a:ahLst/>
            <a:cxnLst/>
            <a:rect l="l" t="t" r="r" b="b"/>
            <a:pathLst>
              <a:path w="6566182" h="6566182" extrusionOk="0">
                <a:moveTo>
                  <a:pt x="0" y="0"/>
                </a:moveTo>
                <a:lnTo>
                  <a:pt x="6566183" y="0"/>
                </a:lnTo>
                <a:lnTo>
                  <a:pt x="6566183" y="6566182"/>
                </a:lnTo>
                <a:lnTo>
                  <a:pt x="0" y="65661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fr-FR" sz="1800" b="0" i="0" u="none" strike="noStrike" cap="none" noProof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5" name="Google Shape;85;p1">
            <a:extLst>
              <a:ext uri="{FF2B5EF4-FFF2-40B4-BE49-F238E27FC236}">
                <a16:creationId xmlns:a16="http://schemas.microsoft.com/office/drawing/2014/main" id="{0D231109-05E4-95FB-940C-F94CAB28FBF4}"/>
              </a:ext>
            </a:extLst>
          </p:cNvPr>
          <p:cNvGrpSpPr/>
          <p:nvPr/>
        </p:nvGrpSpPr>
        <p:grpSpPr>
          <a:xfrm rot="756678">
            <a:off x="15084519" y="-230030"/>
            <a:ext cx="4828691" cy="12055732"/>
            <a:chOff x="0" y="-38100"/>
            <a:chExt cx="1271744" cy="3175147"/>
          </a:xfrm>
        </p:grpSpPr>
        <p:sp>
          <p:nvSpPr>
            <p:cNvPr id="86" name="Google Shape;86;p1">
              <a:extLst>
                <a:ext uri="{FF2B5EF4-FFF2-40B4-BE49-F238E27FC236}">
                  <a16:creationId xmlns:a16="http://schemas.microsoft.com/office/drawing/2014/main" id="{62747F32-D342-7399-8BF4-B0B3D63647D2}"/>
                </a:ext>
              </a:extLst>
            </p:cNvPr>
            <p:cNvSpPr/>
            <p:nvPr/>
          </p:nvSpPr>
          <p:spPr>
            <a:xfrm>
              <a:off x="0" y="0"/>
              <a:ext cx="1271744" cy="3137047"/>
            </a:xfrm>
            <a:custGeom>
              <a:avLst/>
              <a:gdLst/>
              <a:ahLst/>
              <a:cxnLst/>
              <a:rect l="l" t="t" r="r" b="b"/>
              <a:pathLst>
                <a:path w="1271744" h="3137047" extrusionOk="0">
                  <a:moveTo>
                    <a:pt x="0" y="0"/>
                  </a:moveTo>
                  <a:lnTo>
                    <a:pt x="1271744" y="0"/>
                  </a:lnTo>
                  <a:lnTo>
                    <a:pt x="1271744" y="3137047"/>
                  </a:lnTo>
                  <a:lnTo>
                    <a:pt x="0" y="3137047"/>
                  </a:lnTo>
                  <a:close/>
                </a:path>
              </a:pathLst>
            </a:custGeom>
            <a:solidFill>
              <a:srgbClr val="E84910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fr-FR" sz="1800" b="0" i="0" u="none" strike="noStrike" cap="none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" name="Google Shape;87;p1">
              <a:extLst>
                <a:ext uri="{FF2B5EF4-FFF2-40B4-BE49-F238E27FC236}">
                  <a16:creationId xmlns:a16="http://schemas.microsoft.com/office/drawing/2014/main" id="{4EA573FA-1AAA-99CE-9D42-7A0169469FDF}"/>
                </a:ext>
              </a:extLst>
            </p:cNvPr>
            <p:cNvSpPr txBox="1"/>
            <p:nvPr/>
          </p:nvSpPr>
          <p:spPr>
            <a:xfrm>
              <a:off x="0" y="-38100"/>
              <a:ext cx="1271744" cy="31751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4722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fr-FR" sz="1800" b="0" i="0" u="none" strike="noStrike" cap="none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8" name="Google Shape;88;p1">
            <a:extLst>
              <a:ext uri="{FF2B5EF4-FFF2-40B4-BE49-F238E27FC236}">
                <a16:creationId xmlns:a16="http://schemas.microsoft.com/office/drawing/2014/main" id="{9CFCC8F2-79A0-612C-5A1D-60566F70582C}"/>
              </a:ext>
            </a:extLst>
          </p:cNvPr>
          <p:cNvSpPr/>
          <p:nvPr/>
        </p:nvSpPr>
        <p:spPr>
          <a:xfrm rot="1313163">
            <a:off x="-8440558" y="7094374"/>
            <a:ext cx="13708044" cy="8100208"/>
          </a:xfrm>
          <a:custGeom>
            <a:avLst/>
            <a:gdLst/>
            <a:ahLst/>
            <a:cxnLst/>
            <a:rect l="l" t="t" r="r" b="b"/>
            <a:pathLst>
              <a:path w="13708044" h="8100208" extrusionOk="0">
                <a:moveTo>
                  <a:pt x="0" y="0"/>
                </a:moveTo>
                <a:lnTo>
                  <a:pt x="13708044" y="0"/>
                </a:lnTo>
                <a:lnTo>
                  <a:pt x="13708044" y="8100207"/>
                </a:lnTo>
                <a:lnTo>
                  <a:pt x="0" y="81002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fr-FR" sz="1800" b="0" i="0" u="none" strike="noStrike" cap="none" noProof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>
            <a:extLst>
              <a:ext uri="{FF2B5EF4-FFF2-40B4-BE49-F238E27FC236}">
                <a16:creationId xmlns:a16="http://schemas.microsoft.com/office/drawing/2014/main" id="{81036B7D-377C-4480-E7CC-A683BBA8EC83}"/>
              </a:ext>
            </a:extLst>
          </p:cNvPr>
          <p:cNvSpPr txBox="1"/>
          <p:nvPr/>
        </p:nvSpPr>
        <p:spPr>
          <a:xfrm>
            <a:off x="1561948" y="8391837"/>
            <a:ext cx="12151500" cy="2741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23003"/>
              </a:lnSpc>
              <a:spcBef>
                <a:spcPts val="4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-FR" sz="4850" i="1" noProof="0" dirty="0">
                <a:solidFill>
                  <a:srgbClr val="E84910"/>
                </a:solidFill>
              </a:rPr>
              <a:t>09 septembre 2026- </a:t>
            </a:r>
            <a:r>
              <a:rPr lang="fr-FR" sz="4850" i="1" dirty="0">
                <a:solidFill>
                  <a:srgbClr val="E84910"/>
                </a:solidFill>
              </a:rPr>
              <a:t>lycée des Lumières</a:t>
            </a:r>
            <a:endParaRPr lang="fr-FR" sz="4850" i="1" noProof="0" dirty="0">
              <a:solidFill>
                <a:srgbClr val="E84910"/>
              </a:solidFill>
            </a:endParaRPr>
          </a:p>
          <a:p>
            <a:pPr marL="0" marR="0" lvl="0" indent="0" algn="l" rtl="0">
              <a:lnSpc>
                <a:spcPct val="123003"/>
              </a:lnSpc>
              <a:spcBef>
                <a:spcPts val="4800"/>
              </a:spcBef>
              <a:spcAft>
                <a:spcPts val="0"/>
              </a:spcAft>
              <a:buClr>
                <a:srgbClr val="000000"/>
              </a:buClr>
              <a:buSzPts val="3130"/>
              <a:buFont typeface="Arial"/>
              <a:buNone/>
            </a:pPr>
            <a:endParaRPr lang="fr-FR" sz="3130" noProof="0" dirty="0">
              <a:solidFill>
                <a:srgbClr val="E84910"/>
              </a:solidFill>
              <a:latin typeface="Sansita"/>
              <a:ea typeface="Sansita"/>
              <a:cs typeface="Sansita"/>
              <a:sym typeface="Sansita"/>
            </a:endParaRPr>
          </a:p>
        </p:txBody>
      </p:sp>
      <p:sp>
        <p:nvSpPr>
          <p:cNvPr id="92" name="Google Shape;92;p1">
            <a:extLst>
              <a:ext uri="{FF2B5EF4-FFF2-40B4-BE49-F238E27FC236}">
                <a16:creationId xmlns:a16="http://schemas.microsoft.com/office/drawing/2014/main" id="{8CC619F0-C332-9202-07C8-4993C64C5311}"/>
              </a:ext>
            </a:extLst>
          </p:cNvPr>
          <p:cNvSpPr txBox="1"/>
          <p:nvPr/>
        </p:nvSpPr>
        <p:spPr>
          <a:xfrm>
            <a:off x="-557196" y="0"/>
            <a:ext cx="7197635" cy="3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600" b="1" noProof="0" dirty="0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Réunion de rentrée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9600" b="1" noProof="0" dirty="0">
                <a:solidFill>
                  <a:srgbClr val="073763"/>
                </a:solidFill>
                <a:latin typeface="Calibri"/>
                <a:ea typeface="Calibri"/>
                <a:cs typeface="Calibri"/>
                <a:sym typeface="Calibri"/>
              </a:rPr>
              <a:t>UNSS MAYOTTE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ECDFDC1-C894-7897-7D07-2A833B9CC8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94020" y="8763648"/>
            <a:ext cx="2457981" cy="123409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01A28F9-4D7A-37B2-BFED-88F65434A8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665" y="5868422"/>
            <a:ext cx="4761905" cy="285714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1F3C6AA-2CA0-CB4C-2B52-720111C895B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31400" y="1366443"/>
            <a:ext cx="11506096" cy="7256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7152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3EEA0-52BB-A90D-00AF-8C752B0A5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>
            <a:extLst>
              <a:ext uri="{FF2B5EF4-FFF2-40B4-BE49-F238E27FC236}">
                <a16:creationId xmlns:a16="http://schemas.microsoft.com/office/drawing/2014/main" id="{65ABC329-F7F6-272E-E819-250D088EBDDA}"/>
              </a:ext>
            </a:extLst>
          </p:cNvPr>
          <p:cNvSpPr/>
          <p:nvPr/>
        </p:nvSpPr>
        <p:spPr>
          <a:xfrm rot="7760333">
            <a:off x="-4928902" y="-4759668"/>
            <a:ext cx="6566183" cy="6566183"/>
          </a:xfrm>
          <a:custGeom>
            <a:avLst/>
            <a:gdLst/>
            <a:ahLst/>
            <a:cxnLst/>
            <a:rect l="l" t="t" r="r" b="b"/>
            <a:pathLst>
              <a:path w="6566182" h="6566182">
                <a:moveTo>
                  <a:pt x="0" y="0"/>
                </a:moveTo>
                <a:lnTo>
                  <a:pt x="6566182" y="0"/>
                </a:lnTo>
                <a:lnTo>
                  <a:pt x="6566182" y="6566183"/>
                </a:lnTo>
                <a:lnTo>
                  <a:pt x="0" y="65661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80E3275-7EC2-CF13-96A7-62095AE25444}"/>
              </a:ext>
            </a:extLst>
          </p:cNvPr>
          <p:cNvSpPr txBox="1"/>
          <p:nvPr/>
        </p:nvSpPr>
        <p:spPr>
          <a:xfrm>
            <a:off x="619271" y="3674157"/>
            <a:ext cx="901278" cy="962730"/>
          </a:xfrm>
          <a:prstGeom prst="rect">
            <a:avLst/>
          </a:prstGeom>
        </p:spPr>
        <p:txBody>
          <a:bodyPr lIns="50801" tIns="50801" rIns="50801" bIns="50801" rtlCol="0" anchor="ctr"/>
          <a:lstStyle/>
          <a:p>
            <a:pPr marL="0" marR="0" lvl="0" indent="0" algn="ctr" defTabSz="914445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76E22262-AD8B-477B-E51B-191101A06A52}"/>
              </a:ext>
            </a:extLst>
          </p:cNvPr>
          <p:cNvSpPr/>
          <p:nvPr/>
        </p:nvSpPr>
        <p:spPr>
          <a:xfrm rot="-3740002">
            <a:off x="15651830" y="6676276"/>
            <a:ext cx="6566183" cy="6566183"/>
          </a:xfrm>
          <a:custGeom>
            <a:avLst/>
            <a:gdLst/>
            <a:ahLst/>
            <a:cxnLst/>
            <a:rect l="l" t="t" r="r" b="b"/>
            <a:pathLst>
              <a:path w="6566182" h="6566182">
                <a:moveTo>
                  <a:pt x="0" y="0"/>
                </a:moveTo>
                <a:lnTo>
                  <a:pt x="6566182" y="0"/>
                </a:lnTo>
                <a:lnTo>
                  <a:pt x="6566182" y="6566183"/>
                </a:lnTo>
                <a:lnTo>
                  <a:pt x="0" y="65661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AC08426-66E6-98E8-23DE-B3357077A636}"/>
              </a:ext>
            </a:extLst>
          </p:cNvPr>
          <p:cNvSpPr txBox="1"/>
          <p:nvPr/>
        </p:nvSpPr>
        <p:spPr>
          <a:xfrm>
            <a:off x="383998" y="3379698"/>
            <a:ext cx="17520003" cy="3778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  <a:sym typeface="Arial"/>
              </a:rPr>
              <a:t>Budget pharaonique :</a:t>
            </a:r>
            <a:r>
              <a:rPr lang="fr-FR" sz="2400" b="1" dirty="0">
                <a:ea typeface="Aptos" panose="020B0004020202020204" pitchFamily="34" charset="0"/>
              </a:rPr>
              <a:t> 151.932€ pour 2025-26. Augmentation de 28.000€ par rapport à 2024-25.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ptos" panose="020B0004020202020204" pitchFamily="34" charset="0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  <a:sym typeface="Arial"/>
              </a:rPr>
              <a:t>Aucun changement sur les procédures: commande du bus à J-7 (mercredi précédent jusqu’à 23h59).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endParaRPr lang="fr-FR" sz="2400" b="1" dirty="0">
              <a:ea typeface="Aptos" panose="020B00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  <a:sym typeface="Arial"/>
              </a:rPr>
              <a:t>Les bouchons interminables à Mamoudzou vont contraindre le NORD et l’EST à changer les habitudes pour trouver les meilleures solutions. Réflexions à mener avec les coordonnateurs de district.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endParaRPr lang="fr-FR" sz="2400" b="1" dirty="0">
              <a:ea typeface="Aptos" panose="020B0004020202020204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ptos" panose="020B0004020202020204" pitchFamily="34" charset="0"/>
              <a:cs typeface="Arial"/>
              <a:sym typeface="Arial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4404A22-1593-5E4B-2284-74EE250C84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852" y="257052"/>
            <a:ext cx="1971582" cy="990600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8B67D5-3BEB-3169-CCE1-7A27116E9C86}"/>
              </a:ext>
            </a:extLst>
          </p:cNvPr>
          <p:cNvSpPr txBox="1"/>
          <p:nvPr/>
        </p:nvSpPr>
        <p:spPr>
          <a:xfrm>
            <a:off x="2387090" y="892658"/>
            <a:ext cx="1521480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4200" b="1" i="0" u="none" strike="noStrike" kern="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L’engagement de tous au service du projet académique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9E49C3-100D-9C9B-7CDC-432B1C226546}"/>
              </a:ext>
            </a:extLst>
          </p:cNvPr>
          <p:cNvSpPr txBox="1"/>
          <p:nvPr/>
        </p:nvSpPr>
        <p:spPr>
          <a:xfrm>
            <a:off x="1322787" y="1924599"/>
            <a:ext cx="14822904" cy="9258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ts val="648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6000" b="1" kern="1200" dirty="0">
                <a:solidFill>
                  <a:srgbClr val="FF0000"/>
                </a:solidFill>
                <a:latin typeface="Now Bold"/>
                <a:ea typeface="+mn-ea"/>
              </a:rPr>
              <a:t>Les transports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ow Bold"/>
              <a:ea typeface="+mn-ea"/>
              <a:cs typeface="Arial"/>
              <a:sym typeface="Arial"/>
            </a:endParaRPr>
          </a:p>
        </p:txBody>
      </p:sp>
      <p:pic>
        <p:nvPicPr>
          <p:cNvPr id="8" name="Image 7" descr="Une image contenant Graphique, logo, symbole, Police&#10;&#10;Le contenu généré par l’IA peut être incorrect.">
            <a:extLst>
              <a:ext uri="{FF2B5EF4-FFF2-40B4-BE49-F238E27FC236}">
                <a16:creationId xmlns:a16="http://schemas.microsoft.com/office/drawing/2014/main" id="{A3115392-EBBA-8C51-982A-2E5B5BDAF6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14450" y="101737"/>
            <a:ext cx="1124824" cy="147476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C19CAFD-90F7-7F88-F7B8-6DB114F4D3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45691" y="9069365"/>
            <a:ext cx="2250524" cy="1217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819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6FDD5-4DBE-9DB1-43F2-BD40E9035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3FF2038-7F01-91E8-E93A-A53E500D0A5C}"/>
              </a:ext>
            </a:extLst>
          </p:cNvPr>
          <p:cNvSpPr/>
          <p:nvPr/>
        </p:nvSpPr>
        <p:spPr>
          <a:xfrm>
            <a:off x="16579894" y="8722145"/>
            <a:ext cx="44450" cy="45085"/>
          </a:xfrm>
          <a:custGeom>
            <a:avLst/>
            <a:gdLst/>
            <a:ahLst/>
            <a:cxnLst/>
            <a:rect l="l" t="t" r="r" b="b"/>
            <a:pathLst>
              <a:path w="44450" h="45084">
                <a:moveTo>
                  <a:pt x="3008" y="8484"/>
                </a:moveTo>
                <a:lnTo>
                  <a:pt x="0" y="14222"/>
                </a:lnTo>
                <a:lnTo>
                  <a:pt x="1019" y="17728"/>
                </a:lnTo>
                <a:lnTo>
                  <a:pt x="14019" y="24544"/>
                </a:lnTo>
                <a:lnTo>
                  <a:pt x="8614" y="34854"/>
                </a:lnTo>
                <a:lnTo>
                  <a:pt x="7110" y="37723"/>
                </a:lnTo>
                <a:lnTo>
                  <a:pt x="8577" y="41465"/>
                </a:lnTo>
                <a:lnTo>
                  <a:pt x="14405" y="44520"/>
                </a:lnTo>
                <a:lnTo>
                  <a:pt x="17868" y="43364"/>
                </a:lnTo>
                <a:lnTo>
                  <a:pt x="24778" y="30185"/>
                </a:lnTo>
                <a:lnTo>
                  <a:pt x="37778" y="37001"/>
                </a:lnTo>
                <a:lnTo>
                  <a:pt x="41242" y="35845"/>
                </a:lnTo>
                <a:lnTo>
                  <a:pt x="44250" y="30107"/>
                </a:lnTo>
                <a:lnTo>
                  <a:pt x="43254" y="26556"/>
                </a:lnTo>
                <a:lnTo>
                  <a:pt x="30254" y="19740"/>
                </a:lnTo>
                <a:lnTo>
                  <a:pt x="37163" y="6561"/>
                </a:lnTo>
                <a:lnTo>
                  <a:pt x="36144" y="3055"/>
                </a:lnTo>
                <a:lnTo>
                  <a:pt x="30316" y="0"/>
                </a:lnTo>
                <a:lnTo>
                  <a:pt x="26405" y="920"/>
                </a:lnTo>
                <a:lnTo>
                  <a:pt x="19495" y="14100"/>
                </a:lnTo>
                <a:lnTo>
                  <a:pt x="6495" y="7284"/>
                </a:lnTo>
                <a:lnTo>
                  <a:pt x="3008" y="8484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81591B1B-91D9-189E-415B-281FAE7C5B35}"/>
              </a:ext>
            </a:extLst>
          </p:cNvPr>
          <p:cNvSpPr/>
          <p:nvPr/>
        </p:nvSpPr>
        <p:spPr>
          <a:xfrm>
            <a:off x="16469191" y="8664913"/>
            <a:ext cx="41910" cy="41910"/>
          </a:xfrm>
          <a:custGeom>
            <a:avLst/>
            <a:gdLst/>
            <a:ahLst/>
            <a:cxnLst/>
            <a:rect l="l" t="t" r="r" b="b"/>
            <a:pathLst>
              <a:path w="41909" h="41909">
                <a:moveTo>
                  <a:pt x="2820" y="7979"/>
                </a:moveTo>
                <a:lnTo>
                  <a:pt x="0" y="13358"/>
                </a:lnTo>
                <a:lnTo>
                  <a:pt x="1089" y="16730"/>
                </a:lnTo>
                <a:lnTo>
                  <a:pt x="13193" y="23076"/>
                </a:lnTo>
                <a:lnTo>
                  <a:pt x="8140" y="32714"/>
                </a:lnTo>
                <a:lnTo>
                  <a:pt x="6730" y="35403"/>
                </a:lnTo>
                <a:lnTo>
                  <a:pt x="7843" y="38730"/>
                </a:lnTo>
                <a:lnTo>
                  <a:pt x="13223" y="41550"/>
                </a:lnTo>
                <a:lnTo>
                  <a:pt x="16592" y="40574"/>
                </a:lnTo>
                <a:lnTo>
                  <a:pt x="23055" y="28246"/>
                </a:lnTo>
                <a:lnTo>
                  <a:pt x="35607" y="34827"/>
                </a:lnTo>
                <a:lnTo>
                  <a:pt x="39000" y="33806"/>
                </a:lnTo>
                <a:lnTo>
                  <a:pt x="41821" y="28426"/>
                </a:lnTo>
                <a:lnTo>
                  <a:pt x="40707" y="25100"/>
                </a:lnTo>
                <a:lnTo>
                  <a:pt x="28155" y="18519"/>
                </a:lnTo>
                <a:lnTo>
                  <a:pt x="34618" y="6191"/>
                </a:lnTo>
                <a:lnTo>
                  <a:pt x="33528" y="2820"/>
                </a:lnTo>
                <a:lnTo>
                  <a:pt x="28149" y="0"/>
                </a:lnTo>
                <a:lnTo>
                  <a:pt x="24756" y="1021"/>
                </a:lnTo>
                <a:lnTo>
                  <a:pt x="18293" y="13348"/>
                </a:lnTo>
                <a:lnTo>
                  <a:pt x="6189" y="7003"/>
                </a:lnTo>
                <a:lnTo>
                  <a:pt x="2820" y="7979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9A8884DB-A84E-978D-8867-CFB3DE27D0FE}"/>
              </a:ext>
            </a:extLst>
          </p:cNvPr>
          <p:cNvSpPr/>
          <p:nvPr/>
        </p:nvSpPr>
        <p:spPr>
          <a:xfrm>
            <a:off x="16358465" y="8607915"/>
            <a:ext cx="39370" cy="38735"/>
          </a:xfrm>
          <a:custGeom>
            <a:avLst/>
            <a:gdLst/>
            <a:ahLst/>
            <a:cxnLst/>
            <a:rect l="l" t="t" r="r" b="b"/>
            <a:pathLst>
              <a:path w="39369" h="38734">
                <a:moveTo>
                  <a:pt x="2632" y="7284"/>
                </a:moveTo>
                <a:lnTo>
                  <a:pt x="0" y="12304"/>
                </a:lnTo>
                <a:lnTo>
                  <a:pt x="1183" y="15497"/>
                </a:lnTo>
                <a:lnTo>
                  <a:pt x="12391" y="21372"/>
                </a:lnTo>
                <a:lnTo>
                  <a:pt x="7690" y="30338"/>
                </a:lnTo>
                <a:lnTo>
                  <a:pt x="6398" y="32803"/>
                </a:lnTo>
                <a:lnTo>
                  <a:pt x="7581" y="35996"/>
                </a:lnTo>
                <a:lnTo>
                  <a:pt x="12513" y="38581"/>
                </a:lnTo>
                <a:lnTo>
                  <a:pt x="15812" y="37739"/>
                </a:lnTo>
                <a:lnTo>
                  <a:pt x="21805" y="26308"/>
                </a:lnTo>
                <a:lnTo>
                  <a:pt x="33012" y="32184"/>
                </a:lnTo>
                <a:lnTo>
                  <a:pt x="36311" y="31342"/>
                </a:lnTo>
                <a:lnTo>
                  <a:pt x="38943" y="26321"/>
                </a:lnTo>
                <a:lnTo>
                  <a:pt x="37759" y="23129"/>
                </a:lnTo>
                <a:lnTo>
                  <a:pt x="26552" y="17253"/>
                </a:lnTo>
                <a:lnTo>
                  <a:pt x="32568" y="5777"/>
                </a:lnTo>
                <a:lnTo>
                  <a:pt x="31385" y="2585"/>
                </a:lnTo>
                <a:lnTo>
                  <a:pt x="26453" y="0"/>
                </a:lnTo>
                <a:lnTo>
                  <a:pt x="23154" y="842"/>
                </a:lnTo>
                <a:lnTo>
                  <a:pt x="17138" y="12317"/>
                </a:lnTo>
                <a:lnTo>
                  <a:pt x="5931" y="6442"/>
                </a:lnTo>
                <a:lnTo>
                  <a:pt x="2632" y="7284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788FD27C-ADD8-167E-7345-3F67D70C3F22}"/>
              </a:ext>
            </a:extLst>
          </p:cNvPr>
          <p:cNvSpPr/>
          <p:nvPr/>
        </p:nvSpPr>
        <p:spPr>
          <a:xfrm>
            <a:off x="16248209" y="8550918"/>
            <a:ext cx="36195" cy="36195"/>
          </a:xfrm>
          <a:custGeom>
            <a:avLst/>
            <a:gdLst/>
            <a:ahLst/>
            <a:cxnLst/>
            <a:rect l="l" t="t" r="r" b="b"/>
            <a:pathLst>
              <a:path w="36194" h="36195">
                <a:moveTo>
                  <a:pt x="2420" y="6823"/>
                </a:moveTo>
                <a:lnTo>
                  <a:pt x="0" y="11440"/>
                </a:lnTo>
                <a:lnTo>
                  <a:pt x="806" y="14263"/>
                </a:lnTo>
                <a:lnTo>
                  <a:pt x="11116" y="19669"/>
                </a:lnTo>
                <a:lnTo>
                  <a:pt x="6792" y="27917"/>
                </a:lnTo>
                <a:lnTo>
                  <a:pt x="5570" y="30248"/>
                </a:lnTo>
                <a:lnTo>
                  <a:pt x="6848" y="33261"/>
                </a:lnTo>
                <a:lnTo>
                  <a:pt x="11330" y="35611"/>
                </a:lnTo>
                <a:lnTo>
                  <a:pt x="14087" y="34714"/>
                </a:lnTo>
                <a:lnTo>
                  <a:pt x="19634" y="24134"/>
                </a:lnTo>
                <a:lnTo>
                  <a:pt x="30392" y="29775"/>
                </a:lnTo>
                <a:lnTo>
                  <a:pt x="33173" y="28832"/>
                </a:lnTo>
                <a:lnTo>
                  <a:pt x="35593" y="24215"/>
                </a:lnTo>
                <a:lnTo>
                  <a:pt x="34787" y="21392"/>
                </a:lnTo>
                <a:lnTo>
                  <a:pt x="24028" y="15752"/>
                </a:lnTo>
                <a:lnTo>
                  <a:pt x="29575" y="5173"/>
                </a:lnTo>
                <a:lnTo>
                  <a:pt x="28769" y="2350"/>
                </a:lnTo>
                <a:lnTo>
                  <a:pt x="24286" y="0"/>
                </a:lnTo>
                <a:lnTo>
                  <a:pt x="21057" y="707"/>
                </a:lnTo>
                <a:lnTo>
                  <a:pt x="15511" y="11286"/>
                </a:lnTo>
                <a:lnTo>
                  <a:pt x="5200" y="5881"/>
                </a:lnTo>
                <a:lnTo>
                  <a:pt x="2420" y="6823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488BA530-54EC-FC49-073D-9DA5C3543F66}"/>
              </a:ext>
            </a:extLst>
          </p:cNvPr>
          <p:cNvSpPr/>
          <p:nvPr/>
        </p:nvSpPr>
        <p:spPr>
          <a:xfrm>
            <a:off x="16137506" y="8493686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20">
                <a:moveTo>
                  <a:pt x="2232" y="6318"/>
                </a:moveTo>
                <a:lnTo>
                  <a:pt x="0" y="10577"/>
                </a:lnTo>
                <a:lnTo>
                  <a:pt x="900" y="13220"/>
                </a:lnTo>
                <a:lnTo>
                  <a:pt x="10314" y="18156"/>
                </a:lnTo>
                <a:lnTo>
                  <a:pt x="6318" y="25776"/>
                </a:lnTo>
                <a:lnTo>
                  <a:pt x="5214" y="27883"/>
                </a:lnTo>
                <a:lnTo>
                  <a:pt x="6090" y="30572"/>
                </a:lnTo>
                <a:lnTo>
                  <a:pt x="10573" y="32922"/>
                </a:lnTo>
                <a:lnTo>
                  <a:pt x="12835" y="31879"/>
                </a:lnTo>
                <a:lnTo>
                  <a:pt x="17934" y="22151"/>
                </a:lnTo>
                <a:lnTo>
                  <a:pt x="27797" y="27322"/>
                </a:lnTo>
                <a:lnTo>
                  <a:pt x="30483" y="26558"/>
                </a:lnTo>
                <a:lnTo>
                  <a:pt x="32716" y="22300"/>
                </a:lnTo>
                <a:lnTo>
                  <a:pt x="31816" y="19656"/>
                </a:lnTo>
                <a:lnTo>
                  <a:pt x="21953" y="14486"/>
                </a:lnTo>
                <a:lnTo>
                  <a:pt x="27053" y="4758"/>
                </a:lnTo>
                <a:lnTo>
                  <a:pt x="26601" y="2350"/>
                </a:lnTo>
                <a:lnTo>
                  <a:pt x="22119" y="0"/>
                </a:lnTo>
                <a:lnTo>
                  <a:pt x="19432" y="763"/>
                </a:lnTo>
                <a:lnTo>
                  <a:pt x="14332" y="10490"/>
                </a:lnTo>
                <a:lnTo>
                  <a:pt x="4918" y="5555"/>
                </a:lnTo>
                <a:lnTo>
                  <a:pt x="2232" y="6318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52AFEC0E-E5FC-E139-6006-C48548BA7E57}"/>
              </a:ext>
            </a:extLst>
          </p:cNvPr>
          <p:cNvSpPr/>
          <p:nvPr/>
        </p:nvSpPr>
        <p:spPr>
          <a:xfrm>
            <a:off x="16026803" y="8436688"/>
            <a:ext cx="29845" cy="29845"/>
          </a:xfrm>
          <a:custGeom>
            <a:avLst/>
            <a:gdLst/>
            <a:ahLst/>
            <a:cxnLst/>
            <a:rect l="l" t="t" r="r" b="b"/>
            <a:pathLst>
              <a:path w="29844" h="29845">
                <a:moveTo>
                  <a:pt x="2021" y="5623"/>
                </a:moveTo>
                <a:lnTo>
                  <a:pt x="0" y="9478"/>
                </a:lnTo>
                <a:lnTo>
                  <a:pt x="970" y="11987"/>
                </a:lnTo>
                <a:lnTo>
                  <a:pt x="9488" y="16452"/>
                </a:lnTo>
                <a:lnTo>
                  <a:pt x="5845" y="23400"/>
                </a:lnTo>
                <a:lnTo>
                  <a:pt x="4834" y="25328"/>
                </a:lnTo>
                <a:lnTo>
                  <a:pt x="5805" y="27837"/>
                </a:lnTo>
                <a:lnTo>
                  <a:pt x="9391" y="29717"/>
                </a:lnTo>
                <a:lnTo>
                  <a:pt x="12007" y="29088"/>
                </a:lnTo>
                <a:lnTo>
                  <a:pt x="16660" y="20213"/>
                </a:lnTo>
                <a:lnTo>
                  <a:pt x="25626" y="24913"/>
                </a:lnTo>
                <a:lnTo>
                  <a:pt x="27793" y="24049"/>
                </a:lnTo>
                <a:lnTo>
                  <a:pt x="29814" y="20194"/>
                </a:lnTo>
                <a:lnTo>
                  <a:pt x="29292" y="17920"/>
                </a:lnTo>
                <a:lnTo>
                  <a:pt x="20326" y="13220"/>
                </a:lnTo>
                <a:lnTo>
                  <a:pt x="24956" y="4389"/>
                </a:lnTo>
                <a:lnTo>
                  <a:pt x="23986" y="1880"/>
                </a:lnTo>
                <a:lnTo>
                  <a:pt x="20399" y="0"/>
                </a:lnTo>
                <a:lnTo>
                  <a:pt x="17784" y="628"/>
                </a:lnTo>
                <a:lnTo>
                  <a:pt x="13154" y="9459"/>
                </a:lnTo>
                <a:lnTo>
                  <a:pt x="4636" y="4994"/>
                </a:lnTo>
                <a:lnTo>
                  <a:pt x="2021" y="5623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FDC42C9C-B730-3714-875C-DE44B6061087}"/>
              </a:ext>
            </a:extLst>
          </p:cNvPr>
          <p:cNvSpPr/>
          <p:nvPr/>
        </p:nvSpPr>
        <p:spPr>
          <a:xfrm>
            <a:off x="16506271" y="8896412"/>
            <a:ext cx="45085" cy="45085"/>
          </a:xfrm>
          <a:custGeom>
            <a:avLst/>
            <a:gdLst/>
            <a:ahLst/>
            <a:cxnLst/>
            <a:rect l="l" t="t" r="r" b="b"/>
            <a:pathLst>
              <a:path w="45084" h="45084">
                <a:moveTo>
                  <a:pt x="3008" y="8440"/>
                </a:moveTo>
                <a:lnTo>
                  <a:pt x="0" y="14177"/>
                </a:lnTo>
                <a:lnTo>
                  <a:pt x="1019" y="17684"/>
                </a:lnTo>
                <a:lnTo>
                  <a:pt x="14467" y="24734"/>
                </a:lnTo>
                <a:lnTo>
                  <a:pt x="9039" y="35089"/>
                </a:lnTo>
                <a:lnTo>
                  <a:pt x="7534" y="37958"/>
                </a:lnTo>
                <a:lnTo>
                  <a:pt x="8554" y="41465"/>
                </a:lnTo>
                <a:lnTo>
                  <a:pt x="14381" y="44520"/>
                </a:lnTo>
                <a:lnTo>
                  <a:pt x="17845" y="43364"/>
                </a:lnTo>
                <a:lnTo>
                  <a:pt x="24778" y="30140"/>
                </a:lnTo>
                <a:lnTo>
                  <a:pt x="37778" y="36956"/>
                </a:lnTo>
                <a:lnTo>
                  <a:pt x="41690" y="36035"/>
                </a:lnTo>
                <a:lnTo>
                  <a:pt x="44698" y="30297"/>
                </a:lnTo>
                <a:lnTo>
                  <a:pt x="43231" y="26556"/>
                </a:lnTo>
                <a:lnTo>
                  <a:pt x="30230" y="19740"/>
                </a:lnTo>
                <a:lnTo>
                  <a:pt x="37140" y="6561"/>
                </a:lnTo>
                <a:lnTo>
                  <a:pt x="36121" y="3055"/>
                </a:lnTo>
                <a:lnTo>
                  <a:pt x="30293" y="0"/>
                </a:lnTo>
                <a:lnTo>
                  <a:pt x="26829" y="1155"/>
                </a:lnTo>
                <a:lnTo>
                  <a:pt x="19920" y="14335"/>
                </a:lnTo>
                <a:lnTo>
                  <a:pt x="6471" y="7284"/>
                </a:lnTo>
                <a:lnTo>
                  <a:pt x="3008" y="8440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8FF20AA2-15FF-BFDA-7AB3-C0C0DFF1E10E}"/>
              </a:ext>
            </a:extLst>
          </p:cNvPr>
          <p:cNvSpPr/>
          <p:nvPr/>
        </p:nvSpPr>
        <p:spPr>
          <a:xfrm>
            <a:off x="16396441" y="8839650"/>
            <a:ext cx="41910" cy="41910"/>
          </a:xfrm>
          <a:custGeom>
            <a:avLst/>
            <a:gdLst/>
            <a:ahLst/>
            <a:cxnLst/>
            <a:rect l="l" t="t" r="r" b="b"/>
            <a:pathLst>
              <a:path w="41909" h="41909">
                <a:moveTo>
                  <a:pt x="2820" y="7979"/>
                </a:moveTo>
                <a:lnTo>
                  <a:pt x="0" y="13358"/>
                </a:lnTo>
                <a:lnTo>
                  <a:pt x="665" y="16450"/>
                </a:lnTo>
                <a:lnTo>
                  <a:pt x="13217" y="23031"/>
                </a:lnTo>
                <a:lnTo>
                  <a:pt x="8164" y="32669"/>
                </a:lnTo>
                <a:lnTo>
                  <a:pt x="6754" y="35358"/>
                </a:lnTo>
                <a:lnTo>
                  <a:pt x="7843" y="38730"/>
                </a:lnTo>
                <a:lnTo>
                  <a:pt x="13223" y="41550"/>
                </a:lnTo>
                <a:lnTo>
                  <a:pt x="16616" y="40529"/>
                </a:lnTo>
                <a:lnTo>
                  <a:pt x="23079" y="28202"/>
                </a:lnTo>
                <a:lnTo>
                  <a:pt x="35183" y="34547"/>
                </a:lnTo>
                <a:lnTo>
                  <a:pt x="38552" y="33571"/>
                </a:lnTo>
                <a:lnTo>
                  <a:pt x="41372" y="28191"/>
                </a:lnTo>
                <a:lnTo>
                  <a:pt x="40283" y="24820"/>
                </a:lnTo>
                <a:lnTo>
                  <a:pt x="28179" y="18474"/>
                </a:lnTo>
                <a:lnTo>
                  <a:pt x="34642" y="6147"/>
                </a:lnTo>
                <a:lnTo>
                  <a:pt x="33528" y="2820"/>
                </a:lnTo>
                <a:lnTo>
                  <a:pt x="28149" y="0"/>
                </a:lnTo>
                <a:lnTo>
                  <a:pt x="24779" y="976"/>
                </a:lnTo>
                <a:lnTo>
                  <a:pt x="18316" y="13304"/>
                </a:lnTo>
                <a:lnTo>
                  <a:pt x="5764" y="6723"/>
                </a:lnTo>
                <a:lnTo>
                  <a:pt x="2820" y="7979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90BB72F7-8400-A757-BC73-0501F6D4F7D0}"/>
              </a:ext>
            </a:extLst>
          </p:cNvPr>
          <p:cNvSpPr/>
          <p:nvPr/>
        </p:nvSpPr>
        <p:spPr>
          <a:xfrm>
            <a:off x="16286185" y="8782887"/>
            <a:ext cx="38735" cy="38735"/>
          </a:xfrm>
          <a:custGeom>
            <a:avLst/>
            <a:gdLst/>
            <a:ahLst/>
            <a:cxnLst/>
            <a:rect l="l" t="t" r="r" b="b"/>
            <a:pathLst>
              <a:path w="38734" h="38734">
                <a:moveTo>
                  <a:pt x="2632" y="7239"/>
                </a:moveTo>
                <a:lnTo>
                  <a:pt x="0" y="12260"/>
                </a:lnTo>
                <a:lnTo>
                  <a:pt x="1183" y="15452"/>
                </a:lnTo>
                <a:lnTo>
                  <a:pt x="12391" y="21328"/>
                </a:lnTo>
                <a:lnTo>
                  <a:pt x="7690" y="30293"/>
                </a:lnTo>
                <a:lnTo>
                  <a:pt x="6374" y="32803"/>
                </a:lnTo>
                <a:lnTo>
                  <a:pt x="7558" y="35996"/>
                </a:lnTo>
                <a:lnTo>
                  <a:pt x="12489" y="38581"/>
                </a:lnTo>
                <a:lnTo>
                  <a:pt x="15340" y="37504"/>
                </a:lnTo>
                <a:lnTo>
                  <a:pt x="21356" y="26028"/>
                </a:lnTo>
                <a:lnTo>
                  <a:pt x="33012" y="32139"/>
                </a:lnTo>
                <a:lnTo>
                  <a:pt x="35862" y="31062"/>
                </a:lnTo>
                <a:lnTo>
                  <a:pt x="38495" y="26041"/>
                </a:lnTo>
                <a:lnTo>
                  <a:pt x="37759" y="23084"/>
                </a:lnTo>
                <a:lnTo>
                  <a:pt x="26104" y="16973"/>
                </a:lnTo>
                <a:lnTo>
                  <a:pt x="32097" y="5542"/>
                </a:lnTo>
                <a:lnTo>
                  <a:pt x="31361" y="2585"/>
                </a:lnTo>
                <a:lnTo>
                  <a:pt x="26430" y="0"/>
                </a:lnTo>
                <a:lnTo>
                  <a:pt x="23131" y="842"/>
                </a:lnTo>
                <a:lnTo>
                  <a:pt x="17138" y="12272"/>
                </a:lnTo>
                <a:lnTo>
                  <a:pt x="5931" y="6397"/>
                </a:lnTo>
                <a:lnTo>
                  <a:pt x="2632" y="7239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01AF43BA-A100-8957-2FC1-11A40733DE74}"/>
              </a:ext>
            </a:extLst>
          </p:cNvPr>
          <p:cNvSpPr/>
          <p:nvPr/>
        </p:nvSpPr>
        <p:spPr>
          <a:xfrm>
            <a:off x="16175932" y="8725889"/>
            <a:ext cx="36195" cy="36195"/>
          </a:xfrm>
          <a:custGeom>
            <a:avLst/>
            <a:gdLst/>
            <a:ahLst/>
            <a:cxnLst/>
            <a:rect l="l" t="t" r="r" b="b"/>
            <a:pathLst>
              <a:path w="36194" h="36195">
                <a:moveTo>
                  <a:pt x="2420" y="6778"/>
                </a:moveTo>
                <a:lnTo>
                  <a:pt x="0" y="11396"/>
                </a:lnTo>
                <a:lnTo>
                  <a:pt x="1254" y="14454"/>
                </a:lnTo>
                <a:lnTo>
                  <a:pt x="11564" y="19859"/>
                </a:lnTo>
                <a:lnTo>
                  <a:pt x="7217" y="28152"/>
                </a:lnTo>
                <a:lnTo>
                  <a:pt x="6018" y="30438"/>
                </a:lnTo>
                <a:lnTo>
                  <a:pt x="6824" y="33261"/>
                </a:lnTo>
                <a:lnTo>
                  <a:pt x="11755" y="35846"/>
                </a:lnTo>
                <a:lnTo>
                  <a:pt x="14535" y="34904"/>
                </a:lnTo>
                <a:lnTo>
                  <a:pt x="20082" y="24325"/>
                </a:lnTo>
                <a:lnTo>
                  <a:pt x="30841" y="29965"/>
                </a:lnTo>
                <a:lnTo>
                  <a:pt x="33621" y="29023"/>
                </a:lnTo>
                <a:lnTo>
                  <a:pt x="36042" y="24405"/>
                </a:lnTo>
                <a:lnTo>
                  <a:pt x="35212" y="21627"/>
                </a:lnTo>
                <a:lnTo>
                  <a:pt x="24453" y="15987"/>
                </a:lnTo>
                <a:lnTo>
                  <a:pt x="30023" y="5363"/>
                </a:lnTo>
                <a:lnTo>
                  <a:pt x="29194" y="2585"/>
                </a:lnTo>
                <a:lnTo>
                  <a:pt x="24262" y="0"/>
                </a:lnTo>
                <a:lnTo>
                  <a:pt x="21506" y="897"/>
                </a:lnTo>
                <a:lnTo>
                  <a:pt x="15936" y="11521"/>
                </a:lnTo>
                <a:lnTo>
                  <a:pt x="5625" y="6116"/>
                </a:lnTo>
                <a:lnTo>
                  <a:pt x="2420" y="6778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CD00D333-525F-0E3F-21C8-D598B25E117A}"/>
              </a:ext>
            </a:extLst>
          </p:cNvPr>
          <p:cNvSpPr/>
          <p:nvPr/>
        </p:nvSpPr>
        <p:spPr>
          <a:xfrm>
            <a:off x="16066124" y="8669082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20">
                <a:moveTo>
                  <a:pt x="2209" y="6363"/>
                </a:moveTo>
                <a:lnTo>
                  <a:pt x="0" y="10577"/>
                </a:lnTo>
                <a:lnTo>
                  <a:pt x="876" y="13265"/>
                </a:lnTo>
                <a:lnTo>
                  <a:pt x="10290" y="18201"/>
                </a:lnTo>
                <a:lnTo>
                  <a:pt x="6318" y="25776"/>
                </a:lnTo>
                <a:lnTo>
                  <a:pt x="5190" y="27928"/>
                </a:lnTo>
                <a:lnTo>
                  <a:pt x="6090" y="30572"/>
                </a:lnTo>
                <a:lnTo>
                  <a:pt x="10573" y="32922"/>
                </a:lnTo>
                <a:lnTo>
                  <a:pt x="13259" y="32158"/>
                </a:lnTo>
                <a:lnTo>
                  <a:pt x="18359" y="22431"/>
                </a:lnTo>
                <a:lnTo>
                  <a:pt x="27773" y="27367"/>
                </a:lnTo>
                <a:lnTo>
                  <a:pt x="30483" y="26558"/>
                </a:lnTo>
                <a:lnTo>
                  <a:pt x="32692" y="22345"/>
                </a:lnTo>
                <a:lnTo>
                  <a:pt x="31816" y="19656"/>
                </a:lnTo>
                <a:lnTo>
                  <a:pt x="22402" y="14721"/>
                </a:lnTo>
                <a:lnTo>
                  <a:pt x="27478" y="5038"/>
                </a:lnTo>
                <a:lnTo>
                  <a:pt x="26601" y="2350"/>
                </a:lnTo>
                <a:lnTo>
                  <a:pt x="22119" y="0"/>
                </a:lnTo>
                <a:lnTo>
                  <a:pt x="19409" y="808"/>
                </a:lnTo>
                <a:lnTo>
                  <a:pt x="14332" y="10490"/>
                </a:lnTo>
                <a:lnTo>
                  <a:pt x="4918" y="5555"/>
                </a:lnTo>
                <a:lnTo>
                  <a:pt x="2209" y="6363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5726BAB1-FABC-01F1-123D-4AF43AF2782E}"/>
              </a:ext>
            </a:extLst>
          </p:cNvPr>
          <p:cNvSpPr/>
          <p:nvPr/>
        </p:nvSpPr>
        <p:spPr>
          <a:xfrm>
            <a:off x="15955846" y="8612320"/>
            <a:ext cx="29845" cy="30480"/>
          </a:xfrm>
          <a:custGeom>
            <a:avLst/>
            <a:gdLst/>
            <a:ahLst/>
            <a:cxnLst/>
            <a:rect l="l" t="t" r="r" b="b"/>
            <a:pathLst>
              <a:path w="29844" h="30479">
                <a:moveTo>
                  <a:pt x="2021" y="5667"/>
                </a:moveTo>
                <a:lnTo>
                  <a:pt x="0" y="9523"/>
                </a:lnTo>
                <a:lnTo>
                  <a:pt x="970" y="12032"/>
                </a:lnTo>
                <a:lnTo>
                  <a:pt x="9936" y="16732"/>
                </a:lnTo>
                <a:lnTo>
                  <a:pt x="6317" y="23636"/>
                </a:lnTo>
                <a:lnTo>
                  <a:pt x="5306" y="25563"/>
                </a:lnTo>
                <a:lnTo>
                  <a:pt x="5828" y="27837"/>
                </a:lnTo>
                <a:lnTo>
                  <a:pt x="9863" y="29952"/>
                </a:lnTo>
                <a:lnTo>
                  <a:pt x="12030" y="29088"/>
                </a:lnTo>
                <a:lnTo>
                  <a:pt x="16660" y="20258"/>
                </a:lnTo>
                <a:lnTo>
                  <a:pt x="25626" y="24958"/>
                </a:lnTo>
                <a:lnTo>
                  <a:pt x="27793" y="24094"/>
                </a:lnTo>
                <a:lnTo>
                  <a:pt x="29814" y="20239"/>
                </a:lnTo>
                <a:lnTo>
                  <a:pt x="29292" y="17965"/>
                </a:lnTo>
                <a:lnTo>
                  <a:pt x="20326" y="13265"/>
                </a:lnTo>
                <a:lnTo>
                  <a:pt x="24980" y="4389"/>
                </a:lnTo>
                <a:lnTo>
                  <a:pt x="24457" y="2115"/>
                </a:lnTo>
                <a:lnTo>
                  <a:pt x="20423" y="0"/>
                </a:lnTo>
                <a:lnTo>
                  <a:pt x="18255" y="863"/>
                </a:lnTo>
                <a:lnTo>
                  <a:pt x="13602" y="9739"/>
                </a:lnTo>
                <a:lnTo>
                  <a:pt x="4636" y="5039"/>
                </a:lnTo>
                <a:lnTo>
                  <a:pt x="2021" y="5667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4B482B6F-A8D5-90CF-4064-9252DDA68255}"/>
              </a:ext>
            </a:extLst>
          </p:cNvPr>
          <p:cNvSpPr/>
          <p:nvPr/>
        </p:nvSpPr>
        <p:spPr>
          <a:xfrm>
            <a:off x="16429487" y="9068754"/>
            <a:ext cx="44450" cy="45085"/>
          </a:xfrm>
          <a:custGeom>
            <a:avLst/>
            <a:gdLst/>
            <a:ahLst/>
            <a:cxnLst/>
            <a:rect l="l" t="t" r="r" b="b"/>
            <a:pathLst>
              <a:path w="44450" h="45084">
                <a:moveTo>
                  <a:pt x="3031" y="8675"/>
                </a:moveTo>
                <a:lnTo>
                  <a:pt x="0" y="14457"/>
                </a:lnTo>
                <a:lnTo>
                  <a:pt x="1019" y="17963"/>
                </a:lnTo>
                <a:lnTo>
                  <a:pt x="14019" y="24779"/>
                </a:lnTo>
                <a:lnTo>
                  <a:pt x="8614" y="35089"/>
                </a:lnTo>
                <a:lnTo>
                  <a:pt x="7110" y="37958"/>
                </a:lnTo>
                <a:lnTo>
                  <a:pt x="8129" y="41465"/>
                </a:lnTo>
                <a:lnTo>
                  <a:pt x="13957" y="44520"/>
                </a:lnTo>
                <a:lnTo>
                  <a:pt x="17868" y="43599"/>
                </a:lnTo>
                <a:lnTo>
                  <a:pt x="24778" y="30420"/>
                </a:lnTo>
                <a:lnTo>
                  <a:pt x="37778" y="37236"/>
                </a:lnTo>
                <a:lnTo>
                  <a:pt x="41242" y="36080"/>
                </a:lnTo>
                <a:lnTo>
                  <a:pt x="44274" y="30297"/>
                </a:lnTo>
                <a:lnTo>
                  <a:pt x="43254" y="26791"/>
                </a:lnTo>
                <a:lnTo>
                  <a:pt x="30254" y="19975"/>
                </a:lnTo>
                <a:lnTo>
                  <a:pt x="37163" y="6796"/>
                </a:lnTo>
                <a:lnTo>
                  <a:pt x="35696" y="3055"/>
                </a:lnTo>
                <a:lnTo>
                  <a:pt x="29868" y="0"/>
                </a:lnTo>
                <a:lnTo>
                  <a:pt x="26405" y="1155"/>
                </a:lnTo>
                <a:lnTo>
                  <a:pt x="19495" y="14335"/>
                </a:lnTo>
                <a:lnTo>
                  <a:pt x="6495" y="7519"/>
                </a:lnTo>
                <a:lnTo>
                  <a:pt x="3031" y="8675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08A46034-F634-F8CB-1C14-65776C76B3B8}"/>
              </a:ext>
            </a:extLst>
          </p:cNvPr>
          <p:cNvSpPr/>
          <p:nvPr/>
        </p:nvSpPr>
        <p:spPr>
          <a:xfrm>
            <a:off x="16319679" y="9012226"/>
            <a:ext cx="41910" cy="41910"/>
          </a:xfrm>
          <a:custGeom>
            <a:avLst/>
            <a:gdLst/>
            <a:ahLst/>
            <a:cxnLst/>
            <a:rect l="l" t="t" r="r" b="b"/>
            <a:pathLst>
              <a:path w="41909" h="41909">
                <a:moveTo>
                  <a:pt x="2820" y="7979"/>
                </a:moveTo>
                <a:lnTo>
                  <a:pt x="0" y="13358"/>
                </a:lnTo>
                <a:lnTo>
                  <a:pt x="1089" y="16730"/>
                </a:lnTo>
                <a:lnTo>
                  <a:pt x="13193" y="23076"/>
                </a:lnTo>
                <a:lnTo>
                  <a:pt x="8140" y="32714"/>
                </a:lnTo>
                <a:lnTo>
                  <a:pt x="6730" y="35403"/>
                </a:lnTo>
                <a:lnTo>
                  <a:pt x="7843" y="38730"/>
                </a:lnTo>
                <a:lnTo>
                  <a:pt x="13223" y="41550"/>
                </a:lnTo>
                <a:lnTo>
                  <a:pt x="16592" y="40574"/>
                </a:lnTo>
                <a:lnTo>
                  <a:pt x="23055" y="28246"/>
                </a:lnTo>
                <a:lnTo>
                  <a:pt x="35607" y="34827"/>
                </a:lnTo>
                <a:lnTo>
                  <a:pt x="39000" y="33806"/>
                </a:lnTo>
                <a:lnTo>
                  <a:pt x="41821" y="28426"/>
                </a:lnTo>
                <a:lnTo>
                  <a:pt x="40707" y="25100"/>
                </a:lnTo>
                <a:lnTo>
                  <a:pt x="28155" y="18519"/>
                </a:lnTo>
                <a:lnTo>
                  <a:pt x="34618" y="6191"/>
                </a:lnTo>
                <a:lnTo>
                  <a:pt x="33528" y="2820"/>
                </a:lnTo>
                <a:lnTo>
                  <a:pt x="28149" y="0"/>
                </a:lnTo>
                <a:lnTo>
                  <a:pt x="24756" y="1021"/>
                </a:lnTo>
                <a:lnTo>
                  <a:pt x="18293" y="13348"/>
                </a:lnTo>
                <a:lnTo>
                  <a:pt x="6189" y="7003"/>
                </a:lnTo>
                <a:lnTo>
                  <a:pt x="2820" y="7979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7F87FD6B-16FC-12F0-29B0-9F5A640F4B4B}"/>
              </a:ext>
            </a:extLst>
          </p:cNvPr>
          <p:cNvSpPr/>
          <p:nvPr/>
        </p:nvSpPr>
        <p:spPr>
          <a:xfrm>
            <a:off x="16210320" y="8955699"/>
            <a:ext cx="38735" cy="38735"/>
          </a:xfrm>
          <a:custGeom>
            <a:avLst/>
            <a:gdLst/>
            <a:ahLst/>
            <a:cxnLst/>
            <a:rect l="l" t="t" r="r" b="b"/>
            <a:pathLst>
              <a:path w="38734" h="38734">
                <a:moveTo>
                  <a:pt x="2608" y="7519"/>
                </a:moveTo>
                <a:lnTo>
                  <a:pt x="0" y="12495"/>
                </a:lnTo>
                <a:lnTo>
                  <a:pt x="712" y="15497"/>
                </a:lnTo>
                <a:lnTo>
                  <a:pt x="12367" y="21607"/>
                </a:lnTo>
                <a:lnTo>
                  <a:pt x="7690" y="30528"/>
                </a:lnTo>
                <a:lnTo>
                  <a:pt x="6374" y="33038"/>
                </a:lnTo>
                <a:lnTo>
                  <a:pt x="7110" y="35996"/>
                </a:lnTo>
                <a:lnTo>
                  <a:pt x="12041" y="38581"/>
                </a:lnTo>
                <a:lnTo>
                  <a:pt x="15340" y="37739"/>
                </a:lnTo>
                <a:lnTo>
                  <a:pt x="21333" y="26308"/>
                </a:lnTo>
                <a:lnTo>
                  <a:pt x="32540" y="32184"/>
                </a:lnTo>
                <a:lnTo>
                  <a:pt x="35862" y="31297"/>
                </a:lnTo>
                <a:lnTo>
                  <a:pt x="38471" y="26321"/>
                </a:lnTo>
                <a:lnTo>
                  <a:pt x="37287" y="23129"/>
                </a:lnTo>
                <a:lnTo>
                  <a:pt x="26080" y="17253"/>
                </a:lnTo>
                <a:lnTo>
                  <a:pt x="32097" y="5777"/>
                </a:lnTo>
                <a:lnTo>
                  <a:pt x="30913" y="2585"/>
                </a:lnTo>
                <a:lnTo>
                  <a:pt x="25982" y="0"/>
                </a:lnTo>
                <a:lnTo>
                  <a:pt x="23131" y="1077"/>
                </a:lnTo>
                <a:lnTo>
                  <a:pt x="17114" y="12552"/>
                </a:lnTo>
                <a:lnTo>
                  <a:pt x="5459" y="6442"/>
                </a:lnTo>
                <a:lnTo>
                  <a:pt x="2608" y="7519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F46CAB18-BE44-C420-91FF-BFAEC59B9792}"/>
              </a:ext>
            </a:extLst>
          </p:cNvPr>
          <p:cNvSpPr/>
          <p:nvPr/>
        </p:nvSpPr>
        <p:spPr>
          <a:xfrm>
            <a:off x="16100491" y="8899171"/>
            <a:ext cx="36195" cy="36195"/>
          </a:xfrm>
          <a:custGeom>
            <a:avLst/>
            <a:gdLst/>
            <a:ahLst/>
            <a:cxnLst/>
            <a:rect l="l" t="t" r="r" b="b"/>
            <a:pathLst>
              <a:path w="36194" h="36195">
                <a:moveTo>
                  <a:pt x="2420" y="6823"/>
                </a:moveTo>
                <a:lnTo>
                  <a:pt x="0" y="11440"/>
                </a:lnTo>
                <a:lnTo>
                  <a:pt x="829" y="14219"/>
                </a:lnTo>
                <a:lnTo>
                  <a:pt x="11588" y="19859"/>
                </a:lnTo>
                <a:lnTo>
                  <a:pt x="7240" y="28152"/>
                </a:lnTo>
                <a:lnTo>
                  <a:pt x="6018" y="30483"/>
                </a:lnTo>
                <a:lnTo>
                  <a:pt x="6848" y="33261"/>
                </a:lnTo>
                <a:lnTo>
                  <a:pt x="11330" y="35611"/>
                </a:lnTo>
                <a:lnTo>
                  <a:pt x="14559" y="34904"/>
                </a:lnTo>
                <a:lnTo>
                  <a:pt x="20105" y="24325"/>
                </a:lnTo>
                <a:lnTo>
                  <a:pt x="30416" y="29730"/>
                </a:lnTo>
                <a:lnTo>
                  <a:pt x="33173" y="28832"/>
                </a:lnTo>
                <a:lnTo>
                  <a:pt x="35593" y="24215"/>
                </a:lnTo>
                <a:lnTo>
                  <a:pt x="34787" y="21392"/>
                </a:lnTo>
                <a:lnTo>
                  <a:pt x="24477" y="15987"/>
                </a:lnTo>
                <a:lnTo>
                  <a:pt x="30023" y="5408"/>
                </a:lnTo>
                <a:lnTo>
                  <a:pt x="28769" y="2350"/>
                </a:lnTo>
                <a:lnTo>
                  <a:pt x="24286" y="0"/>
                </a:lnTo>
                <a:lnTo>
                  <a:pt x="21506" y="942"/>
                </a:lnTo>
                <a:lnTo>
                  <a:pt x="15959" y="11521"/>
                </a:lnTo>
                <a:lnTo>
                  <a:pt x="5200" y="5881"/>
                </a:lnTo>
                <a:lnTo>
                  <a:pt x="2420" y="6823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6B9AF5F7-5FAB-B207-6550-CC830804BFE9}"/>
              </a:ext>
            </a:extLst>
          </p:cNvPr>
          <p:cNvSpPr/>
          <p:nvPr/>
        </p:nvSpPr>
        <p:spPr>
          <a:xfrm>
            <a:off x="15991132" y="8842643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20">
                <a:moveTo>
                  <a:pt x="2232" y="6318"/>
                </a:moveTo>
                <a:lnTo>
                  <a:pt x="0" y="10577"/>
                </a:lnTo>
                <a:lnTo>
                  <a:pt x="451" y="12985"/>
                </a:lnTo>
                <a:lnTo>
                  <a:pt x="10314" y="18156"/>
                </a:lnTo>
                <a:lnTo>
                  <a:pt x="6318" y="25776"/>
                </a:lnTo>
                <a:lnTo>
                  <a:pt x="5214" y="27883"/>
                </a:lnTo>
                <a:lnTo>
                  <a:pt x="6114" y="30527"/>
                </a:lnTo>
                <a:lnTo>
                  <a:pt x="10148" y="32642"/>
                </a:lnTo>
                <a:lnTo>
                  <a:pt x="12835" y="31879"/>
                </a:lnTo>
                <a:lnTo>
                  <a:pt x="17934" y="22151"/>
                </a:lnTo>
                <a:lnTo>
                  <a:pt x="27797" y="27322"/>
                </a:lnTo>
                <a:lnTo>
                  <a:pt x="30483" y="26558"/>
                </a:lnTo>
                <a:lnTo>
                  <a:pt x="32716" y="22300"/>
                </a:lnTo>
                <a:lnTo>
                  <a:pt x="31816" y="19656"/>
                </a:lnTo>
                <a:lnTo>
                  <a:pt x="21953" y="14486"/>
                </a:lnTo>
                <a:lnTo>
                  <a:pt x="27053" y="4758"/>
                </a:lnTo>
                <a:lnTo>
                  <a:pt x="26153" y="2115"/>
                </a:lnTo>
                <a:lnTo>
                  <a:pt x="22119" y="0"/>
                </a:lnTo>
                <a:lnTo>
                  <a:pt x="19432" y="763"/>
                </a:lnTo>
                <a:lnTo>
                  <a:pt x="14332" y="10490"/>
                </a:lnTo>
                <a:lnTo>
                  <a:pt x="4470" y="5320"/>
                </a:lnTo>
                <a:lnTo>
                  <a:pt x="2232" y="6318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41BB8500-4AB3-5B65-7E54-E634FBBAFB28}"/>
              </a:ext>
            </a:extLst>
          </p:cNvPr>
          <p:cNvSpPr/>
          <p:nvPr/>
        </p:nvSpPr>
        <p:spPr>
          <a:xfrm>
            <a:off x="15881325" y="8786117"/>
            <a:ext cx="29845" cy="29845"/>
          </a:xfrm>
          <a:custGeom>
            <a:avLst/>
            <a:gdLst/>
            <a:ahLst/>
            <a:cxnLst/>
            <a:rect l="l" t="t" r="r" b="b"/>
            <a:pathLst>
              <a:path w="29844" h="29845">
                <a:moveTo>
                  <a:pt x="2021" y="5623"/>
                </a:moveTo>
                <a:lnTo>
                  <a:pt x="0" y="9478"/>
                </a:lnTo>
                <a:lnTo>
                  <a:pt x="970" y="11987"/>
                </a:lnTo>
                <a:lnTo>
                  <a:pt x="9488" y="16452"/>
                </a:lnTo>
                <a:lnTo>
                  <a:pt x="5868" y="23356"/>
                </a:lnTo>
                <a:lnTo>
                  <a:pt x="4834" y="25328"/>
                </a:lnTo>
                <a:lnTo>
                  <a:pt x="5828" y="27792"/>
                </a:lnTo>
                <a:lnTo>
                  <a:pt x="9415" y="29672"/>
                </a:lnTo>
                <a:lnTo>
                  <a:pt x="12007" y="29088"/>
                </a:lnTo>
                <a:lnTo>
                  <a:pt x="16660" y="20213"/>
                </a:lnTo>
                <a:lnTo>
                  <a:pt x="25626" y="24913"/>
                </a:lnTo>
                <a:lnTo>
                  <a:pt x="27793" y="24049"/>
                </a:lnTo>
                <a:lnTo>
                  <a:pt x="29814" y="20194"/>
                </a:lnTo>
                <a:lnTo>
                  <a:pt x="29292" y="17920"/>
                </a:lnTo>
                <a:lnTo>
                  <a:pt x="20326" y="13220"/>
                </a:lnTo>
                <a:lnTo>
                  <a:pt x="24956" y="4389"/>
                </a:lnTo>
                <a:lnTo>
                  <a:pt x="23986" y="1880"/>
                </a:lnTo>
                <a:lnTo>
                  <a:pt x="20399" y="0"/>
                </a:lnTo>
                <a:lnTo>
                  <a:pt x="17784" y="628"/>
                </a:lnTo>
                <a:lnTo>
                  <a:pt x="13154" y="9459"/>
                </a:lnTo>
                <a:lnTo>
                  <a:pt x="4636" y="4994"/>
                </a:lnTo>
                <a:lnTo>
                  <a:pt x="2021" y="5623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90C07732-0EE8-E9FA-4FE8-4B99DFAC8A02}"/>
              </a:ext>
            </a:extLst>
          </p:cNvPr>
          <p:cNvSpPr/>
          <p:nvPr/>
        </p:nvSpPr>
        <p:spPr>
          <a:xfrm>
            <a:off x="16363035" y="9246971"/>
            <a:ext cx="45085" cy="45085"/>
          </a:xfrm>
          <a:custGeom>
            <a:avLst/>
            <a:gdLst/>
            <a:ahLst/>
            <a:cxnLst/>
            <a:rect l="l" t="t" r="r" b="b"/>
            <a:pathLst>
              <a:path w="45084" h="45084">
                <a:moveTo>
                  <a:pt x="3008" y="8484"/>
                </a:moveTo>
                <a:lnTo>
                  <a:pt x="0" y="14222"/>
                </a:lnTo>
                <a:lnTo>
                  <a:pt x="1467" y="17963"/>
                </a:lnTo>
                <a:lnTo>
                  <a:pt x="14467" y="24779"/>
                </a:lnTo>
                <a:lnTo>
                  <a:pt x="9062" y="35089"/>
                </a:lnTo>
                <a:lnTo>
                  <a:pt x="7558" y="37958"/>
                </a:lnTo>
                <a:lnTo>
                  <a:pt x="8554" y="41509"/>
                </a:lnTo>
                <a:lnTo>
                  <a:pt x="14381" y="44565"/>
                </a:lnTo>
                <a:lnTo>
                  <a:pt x="17868" y="43364"/>
                </a:lnTo>
                <a:lnTo>
                  <a:pt x="24778" y="30185"/>
                </a:lnTo>
                <a:lnTo>
                  <a:pt x="38227" y="37236"/>
                </a:lnTo>
                <a:lnTo>
                  <a:pt x="41690" y="36080"/>
                </a:lnTo>
                <a:lnTo>
                  <a:pt x="44698" y="30342"/>
                </a:lnTo>
                <a:lnTo>
                  <a:pt x="43679" y="26836"/>
                </a:lnTo>
                <a:lnTo>
                  <a:pt x="30230" y="19785"/>
                </a:lnTo>
                <a:lnTo>
                  <a:pt x="37163" y="6561"/>
                </a:lnTo>
                <a:lnTo>
                  <a:pt x="36144" y="3055"/>
                </a:lnTo>
                <a:lnTo>
                  <a:pt x="30316" y="0"/>
                </a:lnTo>
                <a:lnTo>
                  <a:pt x="26853" y="1155"/>
                </a:lnTo>
                <a:lnTo>
                  <a:pt x="19920" y="14379"/>
                </a:lnTo>
                <a:lnTo>
                  <a:pt x="6920" y="7564"/>
                </a:lnTo>
                <a:lnTo>
                  <a:pt x="3008" y="8484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B4C2E240-3B66-11DF-5C97-E1E86CAC8D4A}"/>
              </a:ext>
            </a:extLst>
          </p:cNvPr>
          <p:cNvSpPr/>
          <p:nvPr/>
        </p:nvSpPr>
        <p:spPr>
          <a:xfrm>
            <a:off x="16254573" y="9190914"/>
            <a:ext cx="41910" cy="41910"/>
          </a:xfrm>
          <a:custGeom>
            <a:avLst/>
            <a:gdLst/>
            <a:ahLst/>
            <a:cxnLst/>
            <a:rect l="l" t="t" r="r" b="b"/>
            <a:pathLst>
              <a:path w="41909" h="41909">
                <a:moveTo>
                  <a:pt x="2820" y="7979"/>
                </a:moveTo>
                <a:lnTo>
                  <a:pt x="0" y="13358"/>
                </a:lnTo>
                <a:lnTo>
                  <a:pt x="1089" y="16730"/>
                </a:lnTo>
                <a:lnTo>
                  <a:pt x="13193" y="23076"/>
                </a:lnTo>
                <a:lnTo>
                  <a:pt x="8140" y="32714"/>
                </a:lnTo>
                <a:lnTo>
                  <a:pt x="6730" y="35403"/>
                </a:lnTo>
                <a:lnTo>
                  <a:pt x="7820" y="38775"/>
                </a:lnTo>
                <a:lnTo>
                  <a:pt x="13199" y="41595"/>
                </a:lnTo>
                <a:lnTo>
                  <a:pt x="16592" y="40574"/>
                </a:lnTo>
                <a:lnTo>
                  <a:pt x="23055" y="28246"/>
                </a:lnTo>
                <a:lnTo>
                  <a:pt x="35607" y="34827"/>
                </a:lnTo>
                <a:lnTo>
                  <a:pt x="39000" y="33806"/>
                </a:lnTo>
                <a:lnTo>
                  <a:pt x="41821" y="28426"/>
                </a:lnTo>
                <a:lnTo>
                  <a:pt x="40707" y="25100"/>
                </a:lnTo>
                <a:lnTo>
                  <a:pt x="28155" y="18519"/>
                </a:lnTo>
                <a:lnTo>
                  <a:pt x="34618" y="6191"/>
                </a:lnTo>
                <a:lnTo>
                  <a:pt x="33528" y="2820"/>
                </a:lnTo>
                <a:lnTo>
                  <a:pt x="28149" y="0"/>
                </a:lnTo>
                <a:lnTo>
                  <a:pt x="24756" y="1021"/>
                </a:lnTo>
                <a:lnTo>
                  <a:pt x="18293" y="13348"/>
                </a:lnTo>
                <a:lnTo>
                  <a:pt x="6189" y="7003"/>
                </a:lnTo>
                <a:lnTo>
                  <a:pt x="2820" y="7979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142BEB04-4A87-6D20-FD11-15B8B35BAF1D}"/>
              </a:ext>
            </a:extLst>
          </p:cNvPr>
          <p:cNvSpPr/>
          <p:nvPr/>
        </p:nvSpPr>
        <p:spPr>
          <a:xfrm>
            <a:off x="16146087" y="9134856"/>
            <a:ext cx="38735" cy="39370"/>
          </a:xfrm>
          <a:custGeom>
            <a:avLst/>
            <a:gdLst/>
            <a:ahLst/>
            <a:cxnLst/>
            <a:rect l="l" t="t" r="r" b="b"/>
            <a:pathLst>
              <a:path w="38734" h="39370">
                <a:moveTo>
                  <a:pt x="2632" y="7519"/>
                </a:moveTo>
                <a:lnTo>
                  <a:pt x="0" y="12539"/>
                </a:lnTo>
                <a:lnTo>
                  <a:pt x="735" y="15497"/>
                </a:lnTo>
                <a:lnTo>
                  <a:pt x="12391" y="21607"/>
                </a:lnTo>
                <a:lnTo>
                  <a:pt x="7690" y="30573"/>
                </a:lnTo>
                <a:lnTo>
                  <a:pt x="6398" y="33038"/>
                </a:lnTo>
                <a:lnTo>
                  <a:pt x="7110" y="36040"/>
                </a:lnTo>
                <a:lnTo>
                  <a:pt x="12489" y="38861"/>
                </a:lnTo>
                <a:lnTo>
                  <a:pt x="15340" y="37784"/>
                </a:lnTo>
                <a:lnTo>
                  <a:pt x="21356" y="26308"/>
                </a:lnTo>
                <a:lnTo>
                  <a:pt x="33012" y="32419"/>
                </a:lnTo>
                <a:lnTo>
                  <a:pt x="35862" y="31342"/>
                </a:lnTo>
                <a:lnTo>
                  <a:pt x="38495" y="26321"/>
                </a:lnTo>
                <a:lnTo>
                  <a:pt x="37759" y="23364"/>
                </a:lnTo>
                <a:lnTo>
                  <a:pt x="26104" y="17253"/>
                </a:lnTo>
                <a:lnTo>
                  <a:pt x="32097" y="5822"/>
                </a:lnTo>
                <a:lnTo>
                  <a:pt x="31385" y="2820"/>
                </a:lnTo>
                <a:lnTo>
                  <a:pt x="26005" y="0"/>
                </a:lnTo>
                <a:lnTo>
                  <a:pt x="23131" y="1121"/>
                </a:lnTo>
                <a:lnTo>
                  <a:pt x="17138" y="12552"/>
                </a:lnTo>
                <a:lnTo>
                  <a:pt x="5482" y="6442"/>
                </a:lnTo>
                <a:lnTo>
                  <a:pt x="2632" y="7519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4C157E8E-C33D-5097-25FE-E4A47DAA0981}"/>
              </a:ext>
            </a:extLst>
          </p:cNvPr>
          <p:cNvSpPr/>
          <p:nvPr/>
        </p:nvSpPr>
        <p:spPr>
          <a:xfrm>
            <a:off x="16037625" y="9079034"/>
            <a:ext cx="36195" cy="36195"/>
          </a:xfrm>
          <a:custGeom>
            <a:avLst/>
            <a:gdLst/>
            <a:ahLst/>
            <a:cxnLst/>
            <a:rect l="l" t="t" r="r" b="b"/>
            <a:pathLst>
              <a:path w="36194" h="36195">
                <a:moveTo>
                  <a:pt x="2420" y="6823"/>
                </a:moveTo>
                <a:lnTo>
                  <a:pt x="0" y="11440"/>
                </a:lnTo>
                <a:lnTo>
                  <a:pt x="806" y="14263"/>
                </a:lnTo>
                <a:lnTo>
                  <a:pt x="11116" y="19669"/>
                </a:lnTo>
                <a:lnTo>
                  <a:pt x="6792" y="27917"/>
                </a:lnTo>
                <a:lnTo>
                  <a:pt x="5570" y="30248"/>
                </a:lnTo>
                <a:lnTo>
                  <a:pt x="6824" y="33306"/>
                </a:lnTo>
                <a:lnTo>
                  <a:pt x="11307" y="35656"/>
                </a:lnTo>
                <a:lnTo>
                  <a:pt x="14087" y="34714"/>
                </a:lnTo>
                <a:lnTo>
                  <a:pt x="19634" y="24134"/>
                </a:lnTo>
                <a:lnTo>
                  <a:pt x="30392" y="29775"/>
                </a:lnTo>
                <a:lnTo>
                  <a:pt x="33173" y="28832"/>
                </a:lnTo>
                <a:lnTo>
                  <a:pt x="35593" y="24215"/>
                </a:lnTo>
                <a:lnTo>
                  <a:pt x="34787" y="21392"/>
                </a:lnTo>
                <a:lnTo>
                  <a:pt x="24028" y="15752"/>
                </a:lnTo>
                <a:lnTo>
                  <a:pt x="29575" y="5173"/>
                </a:lnTo>
                <a:lnTo>
                  <a:pt x="28769" y="2350"/>
                </a:lnTo>
                <a:lnTo>
                  <a:pt x="24286" y="0"/>
                </a:lnTo>
                <a:lnTo>
                  <a:pt x="21057" y="707"/>
                </a:lnTo>
                <a:lnTo>
                  <a:pt x="15511" y="11286"/>
                </a:lnTo>
                <a:lnTo>
                  <a:pt x="5200" y="5881"/>
                </a:lnTo>
                <a:lnTo>
                  <a:pt x="2420" y="6823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9B03842E-1E4C-C045-04AD-52B4B68EE74A}"/>
              </a:ext>
            </a:extLst>
          </p:cNvPr>
          <p:cNvSpPr/>
          <p:nvPr/>
        </p:nvSpPr>
        <p:spPr>
          <a:xfrm>
            <a:off x="15928716" y="9022976"/>
            <a:ext cx="33655" cy="33020"/>
          </a:xfrm>
          <a:custGeom>
            <a:avLst/>
            <a:gdLst/>
            <a:ahLst/>
            <a:cxnLst/>
            <a:rect l="l" t="t" r="r" b="b"/>
            <a:pathLst>
              <a:path w="33655" h="33020">
                <a:moveTo>
                  <a:pt x="2209" y="6128"/>
                </a:moveTo>
                <a:lnTo>
                  <a:pt x="0" y="10342"/>
                </a:lnTo>
                <a:lnTo>
                  <a:pt x="876" y="13030"/>
                </a:lnTo>
                <a:lnTo>
                  <a:pt x="10738" y="18201"/>
                </a:lnTo>
                <a:lnTo>
                  <a:pt x="6767" y="25776"/>
                </a:lnTo>
                <a:lnTo>
                  <a:pt x="5662" y="27883"/>
                </a:lnTo>
                <a:lnTo>
                  <a:pt x="6539" y="30572"/>
                </a:lnTo>
                <a:lnTo>
                  <a:pt x="10573" y="32687"/>
                </a:lnTo>
                <a:lnTo>
                  <a:pt x="13283" y="31879"/>
                </a:lnTo>
                <a:lnTo>
                  <a:pt x="18359" y="22196"/>
                </a:lnTo>
                <a:lnTo>
                  <a:pt x="28222" y="27367"/>
                </a:lnTo>
                <a:lnTo>
                  <a:pt x="30931" y="26558"/>
                </a:lnTo>
                <a:lnTo>
                  <a:pt x="33140" y="22345"/>
                </a:lnTo>
                <a:lnTo>
                  <a:pt x="32264" y="19656"/>
                </a:lnTo>
                <a:lnTo>
                  <a:pt x="22402" y="14486"/>
                </a:lnTo>
                <a:lnTo>
                  <a:pt x="27501" y="4758"/>
                </a:lnTo>
                <a:lnTo>
                  <a:pt x="26601" y="2115"/>
                </a:lnTo>
                <a:lnTo>
                  <a:pt x="22567" y="0"/>
                </a:lnTo>
                <a:lnTo>
                  <a:pt x="19881" y="763"/>
                </a:lnTo>
                <a:lnTo>
                  <a:pt x="14781" y="10490"/>
                </a:lnTo>
                <a:lnTo>
                  <a:pt x="4918" y="5320"/>
                </a:lnTo>
                <a:lnTo>
                  <a:pt x="2209" y="6128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C480D151-1BD3-4936-3110-6E382A44DFA1}"/>
              </a:ext>
            </a:extLst>
          </p:cNvPr>
          <p:cNvSpPr/>
          <p:nvPr/>
        </p:nvSpPr>
        <p:spPr>
          <a:xfrm>
            <a:off x="15820229" y="8966919"/>
            <a:ext cx="29845" cy="30480"/>
          </a:xfrm>
          <a:custGeom>
            <a:avLst/>
            <a:gdLst/>
            <a:ahLst/>
            <a:cxnLst/>
            <a:rect l="l" t="t" r="r" b="b"/>
            <a:pathLst>
              <a:path w="29844" h="30479">
                <a:moveTo>
                  <a:pt x="2021" y="5667"/>
                </a:moveTo>
                <a:lnTo>
                  <a:pt x="0" y="9523"/>
                </a:lnTo>
                <a:lnTo>
                  <a:pt x="970" y="12032"/>
                </a:lnTo>
                <a:lnTo>
                  <a:pt x="9488" y="16497"/>
                </a:lnTo>
                <a:lnTo>
                  <a:pt x="5868" y="23400"/>
                </a:lnTo>
                <a:lnTo>
                  <a:pt x="4858" y="25328"/>
                </a:lnTo>
                <a:lnTo>
                  <a:pt x="5828" y="27837"/>
                </a:lnTo>
                <a:lnTo>
                  <a:pt x="9863" y="29952"/>
                </a:lnTo>
                <a:lnTo>
                  <a:pt x="12030" y="29088"/>
                </a:lnTo>
                <a:lnTo>
                  <a:pt x="16660" y="20258"/>
                </a:lnTo>
                <a:lnTo>
                  <a:pt x="25626" y="24958"/>
                </a:lnTo>
                <a:lnTo>
                  <a:pt x="27793" y="24094"/>
                </a:lnTo>
                <a:lnTo>
                  <a:pt x="29814" y="20239"/>
                </a:lnTo>
                <a:lnTo>
                  <a:pt x="29292" y="17965"/>
                </a:lnTo>
                <a:lnTo>
                  <a:pt x="20326" y="13265"/>
                </a:lnTo>
                <a:lnTo>
                  <a:pt x="24980" y="4389"/>
                </a:lnTo>
                <a:lnTo>
                  <a:pt x="24457" y="2115"/>
                </a:lnTo>
                <a:lnTo>
                  <a:pt x="20423" y="0"/>
                </a:lnTo>
                <a:lnTo>
                  <a:pt x="17807" y="628"/>
                </a:lnTo>
                <a:lnTo>
                  <a:pt x="13154" y="9504"/>
                </a:lnTo>
                <a:lnTo>
                  <a:pt x="4636" y="5039"/>
                </a:lnTo>
                <a:lnTo>
                  <a:pt x="2021" y="5667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8F16DCEA-06CA-22BA-57A1-9881FEEE3C43}"/>
              </a:ext>
            </a:extLst>
          </p:cNvPr>
          <p:cNvSpPr/>
          <p:nvPr/>
        </p:nvSpPr>
        <p:spPr>
          <a:xfrm>
            <a:off x="16195270" y="9372701"/>
            <a:ext cx="41910" cy="41910"/>
          </a:xfrm>
          <a:custGeom>
            <a:avLst/>
            <a:gdLst/>
            <a:ahLst/>
            <a:cxnLst/>
            <a:rect l="l" t="t" r="r" b="b"/>
            <a:pathLst>
              <a:path w="41909" h="41909">
                <a:moveTo>
                  <a:pt x="2820" y="7979"/>
                </a:moveTo>
                <a:lnTo>
                  <a:pt x="0" y="13358"/>
                </a:lnTo>
                <a:lnTo>
                  <a:pt x="1113" y="16685"/>
                </a:lnTo>
                <a:lnTo>
                  <a:pt x="13217" y="23031"/>
                </a:lnTo>
                <a:lnTo>
                  <a:pt x="8164" y="32669"/>
                </a:lnTo>
                <a:lnTo>
                  <a:pt x="6754" y="35358"/>
                </a:lnTo>
                <a:lnTo>
                  <a:pt x="7843" y="38730"/>
                </a:lnTo>
                <a:lnTo>
                  <a:pt x="13223" y="41550"/>
                </a:lnTo>
                <a:lnTo>
                  <a:pt x="16616" y="40529"/>
                </a:lnTo>
                <a:lnTo>
                  <a:pt x="23079" y="28202"/>
                </a:lnTo>
                <a:lnTo>
                  <a:pt x="35631" y="34782"/>
                </a:lnTo>
                <a:lnTo>
                  <a:pt x="38552" y="33571"/>
                </a:lnTo>
                <a:lnTo>
                  <a:pt x="41372" y="28191"/>
                </a:lnTo>
                <a:lnTo>
                  <a:pt x="40731" y="25055"/>
                </a:lnTo>
                <a:lnTo>
                  <a:pt x="28179" y="18474"/>
                </a:lnTo>
                <a:lnTo>
                  <a:pt x="34642" y="6147"/>
                </a:lnTo>
                <a:lnTo>
                  <a:pt x="33528" y="2820"/>
                </a:lnTo>
                <a:lnTo>
                  <a:pt x="28149" y="0"/>
                </a:lnTo>
                <a:lnTo>
                  <a:pt x="24779" y="976"/>
                </a:lnTo>
                <a:lnTo>
                  <a:pt x="18316" y="13304"/>
                </a:lnTo>
                <a:lnTo>
                  <a:pt x="6213" y="6958"/>
                </a:lnTo>
                <a:lnTo>
                  <a:pt x="2820" y="7979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40C1BB73-9CD5-8DA4-74C4-1A8152B8A10E}"/>
              </a:ext>
            </a:extLst>
          </p:cNvPr>
          <p:cNvSpPr/>
          <p:nvPr/>
        </p:nvSpPr>
        <p:spPr>
          <a:xfrm>
            <a:off x="16088154" y="9317349"/>
            <a:ext cx="38735" cy="38735"/>
          </a:xfrm>
          <a:custGeom>
            <a:avLst/>
            <a:gdLst/>
            <a:ahLst/>
            <a:cxnLst/>
            <a:rect l="l" t="t" r="r" b="b"/>
            <a:pathLst>
              <a:path w="38734" h="38734">
                <a:moveTo>
                  <a:pt x="2608" y="7519"/>
                </a:moveTo>
                <a:lnTo>
                  <a:pt x="0" y="12495"/>
                </a:lnTo>
                <a:lnTo>
                  <a:pt x="735" y="15452"/>
                </a:lnTo>
                <a:lnTo>
                  <a:pt x="12391" y="21563"/>
                </a:lnTo>
                <a:lnTo>
                  <a:pt x="7690" y="30528"/>
                </a:lnTo>
                <a:lnTo>
                  <a:pt x="6374" y="33038"/>
                </a:lnTo>
                <a:lnTo>
                  <a:pt x="7110" y="35996"/>
                </a:lnTo>
                <a:lnTo>
                  <a:pt x="12041" y="38581"/>
                </a:lnTo>
                <a:lnTo>
                  <a:pt x="15340" y="37739"/>
                </a:lnTo>
                <a:lnTo>
                  <a:pt x="21356" y="26263"/>
                </a:lnTo>
                <a:lnTo>
                  <a:pt x="32563" y="32139"/>
                </a:lnTo>
                <a:lnTo>
                  <a:pt x="35862" y="31297"/>
                </a:lnTo>
                <a:lnTo>
                  <a:pt x="38471" y="26321"/>
                </a:lnTo>
                <a:lnTo>
                  <a:pt x="37311" y="23084"/>
                </a:lnTo>
                <a:lnTo>
                  <a:pt x="26104" y="17208"/>
                </a:lnTo>
                <a:lnTo>
                  <a:pt x="32097" y="5777"/>
                </a:lnTo>
                <a:lnTo>
                  <a:pt x="30913" y="2585"/>
                </a:lnTo>
                <a:lnTo>
                  <a:pt x="25982" y="0"/>
                </a:lnTo>
                <a:lnTo>
                  <a:pt x="23131" y="1077"/>
                </a:lnTo>
                <a:lnTo>
                  <a:pt x="17138" y="12508"/>
                </a:lnTo>
                <a:lnTo>
                  <a:pt x="5482" y="6397"/>
                </a:lnTo>
                <a:lnTo>
                  <a:pt x="2608" y="7519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977946BF-D449-1F73-B930-DAB6ECED8E1E}"/>
              </a:ext>
            </a:extLst>
          </p:cNvPr>
          <p:cNvSpPr/>
          <p:nvPr/>
        </p:nvSpPr>
        <p:spPr>
          <a:xfrm>
            <a:off x="15980588" y="9261996"/>
            <a:ext cx="36195" cy="36195"/>
          </a:xfrm>
          <a:custGeom>
            <a:avLst/>
            <a:gdLst/>
            <a:ahLst/>
            <a:cxnLst/>
            <a:rect l="l" t="t" r="r" b="b"/>
            <a:pathLst>
              <a:path w="36194" h="36195">
                <a:moveTo>
                  <a:pt x="2420" y="6778"/>
                </a:moveTo>
                <a:lnTo>
                  <a:pt x="0" y="11396"/>
                </a:lnTo>
                <a:lnTo>
                  <a:pt x="1254" y="14454"/>
                </a:lnTo>
                <a:lnTo>
                  <a:pt x="11564" y="19859"/>
                </a:lnTo>
                <a:lnTo>
                  <a:pt x="7217" y="28152"/>
                </a:lnTo>
                <a:lnTo>
                  <a:pt x="6018" y="30438"/>
                </a:lnTo>
                <a:lnTo>
                  <a:pt x="6824" y="33261"/>
                </a:lnTo>
                <a:lnTo>
                  <a:pt x="11755" y="35846"/>
                </a:lnTo>
                <a:lnTo>
                  <a:pt x="14535" y="34904"/>
                </a:lnTo>
                <a:lnTo>
                  <a:pt x="20082" y="24325"/>
                </a:lnTo>
                <a:lnTo>
                  <a:pt x="30392" y="29730"/>
                </a:lnTo>
                <a:lnTo>
                  <a:pt x="33621" y="29023"/>
                </a:lnTo>
                <a:lnTo>
                  <a:pt x="36042" y="24405"/>
                </a:lnTo>
                <a:lnTo>
                  <a:pt x="34764" y="21392"/>
                </a:lnTo>
                <a:lnTo>
                  <a:pt x="24453" y="15987"/>
                </a:lnTo>
                <a:lnTo>
                  <a:pt x="30000" y="5408"/>
                </a:lnTo>
                <a:lnTo>
                  <a:pt x="29194" y="2585"/>
                </a:lnTo>
                <a:lnTo>
                  <a:pt x="24262" y="0"/>
                </a:lnTo>
                <a:lnTo>
                  <a:pt x="21482" y="942"/>
                </a:lnTo>
                <a:lnTo>
                  <a:pt x="15936" y="11521"/>
                </a:lnTo>
                <a:lnTo>
                  <a:pt x="5625" y="6116"/>
                </a:lnTo>
                <a:lnTo>
                  <a:pt x="2420" y="6778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8EE24541-C9D5-1A6E-2C44-AB1D4C12CBCB}"/>
              </a:ext>
            </a:extLst>
          </p:cNvPr>
          <p:cNvSpPr/>
          <p:nvPr/>
        </p:nvSpPr>
        <p:spPr>
          <a:xfrm>
            <a:off x="15873448" y="9206599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20">
                <a:moveTo>
                  <a:pt x="2232" y="6363"/>
                </a:moveTo>
                <a:lnTo>
                  <a:pt x="0" y="10621"/>
                </a:lnTo>
                <a:lnTo>
                  <a:pt x="900" y="13265"/>
                </a:lnTo>
                <a:lnTo>
                  <a:pt x="10762" y="18436"/>
                </a:lnTo>
                <a:lnTo>
                  <a:pt x="6767" y="26056"/>
                </a:lnTo>
                <a:lnTo>
                  <a:pt x="5662" y="28163"/>
                </a:lnTo>
                <a:lnTo>
                  <a:pt x="6114" y="30572"/>
                </a:lnTo>
                <a:lnTo>
                  <a:pt x="10597" y="32922"/>
                </a:lnTo>
                <a:lnTo>
                  <a:pt x="13283" y="32158"/>
                </a:lnTo>
                <a:lnTo>
                  <a:pt x="18383" y="22431"/>
                </a:lnTo>
                <a:lnTo>
                  <a:pt x="27797" y="27367"/>
                </a:lnTo>
                <a:lnTo>
                  <a:pt x="30483" y="26603"/>
                </a:lnTo>
                <a:lnTo>
                  <a:pt x="32716" y="22345"/>
                </a:lnTo>
                <a:lnTo>
                  <a:pt x="31816" y="19701"/>
                </a:lnTo>
                <a:lnTo>
                  <a:pt x="22402" y="14766"/>
                </a:lnTo>
                <a:lnTo>
                  <a:pt x="27501" y="5038"/>
                </a:lnTo>
                <a:lnTo>
                  <a:pt x="26625" y="2350"/>
                </a:lnTo>
                <a:lnTo>
                  <a:pt x="22142" y="0"/>
                </a:lnTo>
                <a:lnTo>
                  <a:pt x="19881" y="1043"/>
                </a:lnTo>
                <a:lnTo>
                  <a:pt x="14781" y="10770"/>
                </a:lnTo>
                <a:lnTo>
                  <a:pt x="4918" y="5600"/>
                </a:lnTo>
                <a:lnTo>
                  <a:pt x="2232" y="6363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6BFE8AEC-B628-C0D0-31F7-35803068B1FD}"/>
              </a:ext>
            </a:extLst>
          </p:cNvPr>
          <p:cNvSpPr/>
          <p:nvPr/>
        </p:nvSpPr>
        <p:spPr>
          <a:xfrm>
            <a:off x="15766330" y="9151291"/>
            <a:ext cx="29845" cy="30480"/>
          </a:xfrm>
          <a:custGeom>
            <a:avLst/>
            <a:gdLst/>
            <a:ahLst/>
            <a:cxnLst/>
            <a:rect l="l" t="t" r="r" b="b"/>
            <a:pathLst>
              <a:path w="29844" h="30479">
                <a:moveTo>
                  <a:pt x="2021" y="5858"/>
                </a:moveTo>
                <a:lnTo>
                  <a:pt x="0" y="9713"/>
                </a:lnTo>
                <a:lnTo>
                  <a:pt x="522" y="11987"/>
                </a:lnTo>
                <a:lnTo>
                  <a:pt x="9488" y="16687"/>
                </a:lnTo>
                <a:lnTo>
                  <a:pt x="5868" y="23591"/>
                </a:lnTo>
                <a:lnTo>
                  <a:pt x="4858" y="25518"/>
                </a:lnTo>
                <a:lnTo>
                  <a:pt x="5380" y="27792"/>
                </a:lnTo>
                <a:lnTo>
                  <a:pt x="9415" y="29908"/>
                </a:lnTo>
                <a:lnTo>
                  <a:pt x="12030" y="29279"/>
                </a:lnTo>
                <a:lnTo>
                  <a:pt x="16660" y="20448"/>
                </a:lnTo>
                <a:lnTo>
                  <a:pt x="25178" y="24913"/>
                </a:lnTo>
                <a:lnTo>
                  <a:pt x="27793" y="24284"/>
                </a:lnTo>
                <a:lnTo>
                  <a:pt x="29814" y="20429"/>
                </a:lnTo>
                <a:lnTo>
                  <a:pt x="28844" y="17920"/>
                </a:lnTo>
                <a:lnTo>
                  <a:pt x="20326" y="13455"/>
                </a:lnTo>
                <a:lnTo>
                  <a:pt x="24956" y="4624"/>
                </a:lnTo>
                <a:lnTo>
                  <a:pt x="23986" y="2115"/>
                </a:lnTo>
                <a:lnTo>
                  <a:pt x="19951" y="0"/>
                </a:lnTo>
                <a:lnTo>
                  <a:pt x="17784" y="863"/>
                </a:lnTo>
                <a:lnTo>
                  <a:pt x="13154" y="9694"/>
                </a:lnTo>
                <a:lnTo>
                  <a:pt x="4188" y="4994"/>
                </a:lnTo>
                <a:lnTo>
                  <a:pt x="2021" y="5858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31" name="object 31">
            <a:extLst>
              <a:ext uri="{FF2B5EF4-FFF2-40B4-BE49-F238E27FC236}">
                <a16:creationId xmlns:a16="http://schemas.microsoft.com/office/drawing/2014/main" id="{6BC119C3-06D7-36CD-283A-DD186D68165F}"/>
              </a:ext>
            </a:extLst>
          </p:cNvPr>
          <p:cNvSpPr/>
          <p:nvPr/>
        </p:nvSpPr>
        <p:spPr>
          <a:xfrm>
            <a:off x="16143165" y="9558204"/>
            <a:ext cx="41910" cy="41910"/>
          </a:xfrm>
          <a:custGeom>
            <a:avLst/>
            <a:gdLst/>
            <a:ahLst/>
            <a:cxnLst/>
            <a:rect l="l" t="t" r="r" b="b"/>
            <a:pathLst>
              <a:path w="41909" h="41909">
                <a:moveTo>
                  <a:pt x="2820" y="7979"/>
                </a:moveTo>
                <a:lnTo>
                  <a:pt x="0" y="13358"/>
                </a:lnTo>
                <a:lnTo>
                  <a:pt x="1089" y="16730"/>
                </a:lnTo>
                <a:lnTo>
                  <a:pt x="13641" y="23311"/>
                </a:lnTo>
                <a:lnTo>
                  <a:pt x="8588" y="32949"/>
                </a:lnTo>
                <a:lnTo>
                  <a:pt x="7178" y="35638"/>
                </a:lnTo>
                <a:lnTo>
                  <a:pt x="7843" y="38730"/>
                </a:lnTo>
                <a:lnTo>
                  <a:pt x="13223" y="41550"/>
                </a:lnTo>
                <a:lnTo>
                  <a:pt x="16592" y="40574"/>
                </a:lnTo>
                <a:lnTo>
                  <a:pt x="23055" y="28246"/>
                </a:lnTo>
                <a:lnTo>
                  <a:pt x="35607" y="34827"/>
                </a:lnTo>
                <a:lnTo>
                  <a:pt x="39000" y="33806"/>
                </a:lnTo>
                <a:lnTo>
                  <a:pt x="41821" y="28426"/>
                </a:lnTo>
                <a:lnTo>
                  <a:pt x="40707" y="25100"/>
                </a:lnTo>
                <a:lnTo>
                  <a:pt x="28155" y="18519"/>
                </a:lnTo>
                <a:lnTo>
                  <a:pt x="34618" y="6191"/>
                </a:lnTo>
                <a:lnTo>
                  <a:pt x="33528" y="2820"/>
                </a:lnTo>
                <a:lnTo>
                  <a:pt x="28149" y="0"/>
                </a:lnTo>
                <a:lnTo>
                  <a:pt x="25204" y="1256"/>
                </a:lnTo>
                <a:lnTo>
                  <a:pt x="18741" y="13583"/>
                </a:lnTo>
                <a:lnTo>
                  <a:pt x="6189" y="7003"/>
                </a:lnTo>
                <a:lnTo>
                  <a:pt x="2820" y="7979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32" name="object 32">
            <a:extLst>
              <a:ext uri="{FF2B5EF4-FFF2-40B4-BE49-F238E27FC236}">
                <a16:creationId xmlns:a16="http://schemas.microsoft.com/office/drawing/2014/main" id="{E1CF2D9B-0CB0-4EA3-2D53-0B7CEF16FFB6}"/>
              </a:ext>
            </a:extLst>
          </p:cNvPr>
          <p:cNvSpPr/>
          <p:nvPr/>
        </p:nvSpPr>
        <p:spPr>
          <a:xfrm>
            <a:off x="16037841" y="9503791"/>
            <a:ext cx="38735" cy="38735"/>
          </a:xfrm>
          <a:custGeom>
            <a:avLst/>
            <a:gdLst/>
            <a:ahLst/>
            <a:cxnLst/>
            <a:rect l="l" t="t" r="r" b="b"/>
            <a:pathLst>
              <a:path w="38734" h="38734">
                <a:moveTo>
                  <a:pt x="2608" y="7519"/>
                </a:moveTo>
                <a:lnTo>
                  <a:pt x="0" y="12495"/>
                </a:lnTo>
                <a:lnTo>
                  <a:pt x="712" y="15497"/>
                </a:lnTo>
                <a:lnTo>
                  <a:pt x="12367" y="21607"/>
                </a:lnTo>
                <a:lnTo>
                  <a:pt x="7667" y="30573"/>
                </a:lnTo>
                <a:lnTo>
                  <a:pt x="6374" y="33038"/>
                </a:lnTo>
                <a:lnTo>
                  <a:pt x="7110" y="35996"/>
                </a:lnTo>
                <a:lnTo>
                  <a:pt x="12041" y="38581"/>
                </a:lnTo>
                <a:lnTo>
                  <a:pt x="15340" y="37739"/>
                </a:lnTo>
                <a:lnTo>
                  <a:pt x="21333" y="26308"/>
                </a:lnTo>
                <a:lnTo>
                  <a:pt x="32540" y="32184"/>
                </a:lnTo>
                <a:lnTo>
                  <a:pt x="35839" y="31342"/>
                </a:lnTo>
                <a:lnTo>
                  <a:pt x="38471" y="26321"/>
                </a:lnTo>
                <a:lnTo>
                  <a:pt x="37287" y="23129"/>
                </a:lnTo>
                <a:lnTo>
                  <a:pt x="26080" y="17253"/>
                </a:lnTo>
                <a:lnTo>
                  <a:pt x="32097" y="5777"/>
                </a:lnTo>
                <a:lnTo>
                  <a:pt x="30913" y="2585"/>
                </a:lnTo>
                <a:lnTo>
                  <a:pt x="25982" y="0"/>
                </a:lnTo>
                <a:lnTo>
                  <a:pt x="23131" y="1077"/>
                </a:lnTo>
                <a:lnTo>
                  <a:pt x="17114" y="12552"/>
                </a:lnTo>
                <a:lnTo>
                  <a:pt x="5459" y="6442"/>
                </a:lnTo>
                <a:lnTo>
                  <a:pt x="2608" y="7519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33" name="object 33">
            <a:extLst>
              <a:ext uri="{FF2B5EF4-FFF2-40B4-BE49-F238E27FC236}">
                <a16:creationId xmlns:a16="http://schemas.microsoft.com/office/drawing/2014/main" id="{46AE93D4-C0BA-BC28-8F16-937DAD86D8FD}"/>
              </a:ext>
            </a:extLst>
          </p:cNvPr>
          <p:cNvSpPr/>
          <p:nvPr/>
        </p:nvSpPr>
        <p:spPr>
          <a:xfrm>
            <a:off x="15932046" y="9449379"/>
            <a:ext cx="36195" cy="36195"/>
          </a:xfrm>
          <a:custGeom>
            <a:avLst/>
            <a:gdLst/>
            <a:ahLst/>
            <a:cxnLst/>
            <a:rect l="l" t="t" r="r" b="b"/>
            <a:pathLst>
              <a:path w="36194" h="36195">
                <a:moveTo>
                  <a:pt x="2420" y="6823"/>
                </a:moveTo>
                <a:lnTo>
                  <a:pt x="0" y="11440"/>
                </a:lnTo>
                <a:lnTo>
                  <a:pt x="806" y="14263"/>
                </a:lnTo>
                <a:lnTo>
                  <a:pt x="11564" y="19904"/>
                </a:lnTo>
                <a:lnTo>
                  <a:pt x="7240" y="28152"/>
                </a:lnTo>
                <a:lnTo>
                  <a:pt x="6018" y="30483"/>
                </a:lnTo>
                <a:lnTo>
                  <a:pt x="6848" y="33261"/>
                </a:lnTo>
                <a:lnTo>
                  <a:pt x="11330" y="35611"/>
                </a:lnTo>
                <a:lnTo>
                  <a:pt x="14087" y="34714"/>
                </a:lnTo>
                <a:lnTo>
                  <a:pt x="19634" y="24134"/>
                </a:lnTo>
                <a:lnTo>
                  <a:pt x="30392" y="29775"/>
                </a:lnTo>
                <a:lnTo>
                  <a:pt x="33173" y="28832"/>
                </a:lnTo>
                <a:lnTo>
                  <a:pt x="35593" y="24215"/>
                </a:lnTo>
                <a:lnTo>
                  <a:pt x="34787" y="21392"/>
                </a:lnTo>
                <a:lnTo>
                  <a:pt x="24028" y="15752"/>
                </a:lnTo>
                <a:lnTo>
                  <a:pt x="29575" y="5173"/>
                </a:lnTo>
                <a:lnTo>
                  <a:pt x="28769" y="2350"/>
                </a:lnTo>
                <a:lnTo>
                  <a:pt x="24286" y="0"/>
                </a:lnTo>
                <a:lnTo>
                  <a:pt x="21506" y="942"/>
                </a:lnTo>
                <a:lnTo>
                  <a:pt x="15959" y="11521"/>
                </a:lnTo>
                <a:lnTo>
                  <a:pt x="5200" y="5881"/>
                </a:lnTo>
                <a:lnTo>
                  <a:pt x="2420" y="6823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34" name="object 34">
            <a:extLst>
              <a:ext uri="{FF2B5EF4-FFF2-40B4-BE49-F238E27FC236}">
                <a16:creationId xmlns:a16="http://schemas.microsoft.com/office/drawing/2014/main" id="{AD4E3705-B170-D2F1-547D-EB3580BA7612}"/>
              </a:ext>
            </a:extLst>
          </p:cNvPr>
          <p:cNvSpPr/>
          <p:nvPr/>
        </p:nvSpPr>
        <p:spPr>
          <a:xfrm>
            <a:off x="15826272" y="9394967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20">
                <a:moveTo>
                  <a:pt x="2232" y="6083"/>
                </a:moveTo>
                <a:lnTo>
                  <a:pt x="0" y="10342"/>
                </a:lnTo>
                <a:lnTo>
                  <a:pt x="900" y="12985"/>
                </a:lnTo>
                <a:lnTo>
                  <a:pt x="10762" y="18156"/>
                </a:lnTo>
                <a:lnTo>
                  <a:pt x="6767" y="25776"/>
                </a:lnTo>
                <a:lnTo>
                  <a:pt x="5662" y="27883"/>
                </a:lnTo>
                <a:lnTo>
                  <a:pt x="6539" y="30572"/>
                </a:lnTo>
                <a:lnTo>
                  <a:pt x="10573" y="32687"/>
                </a:lnTo>
                <a:lnTo>
                  <a:pt x="13283" y="31879"/>
                </a:lnTo>
                <a:lnTo>
                  <a:pt x="18383" y="22151"/>
                </a:lnTo>
                <a:lnTo>
                  <a:pt x="28245" y="27322"/>
                </a:lnTo>
                <a:lnTo>
                  <a:pt x="30483" y="26323"/>
                </a:lnTo>
                <a:lnTo>
                  <a:pt x="32716" y="22065"/>
                </a:lnTo>
                <a:lnTo>
                  <a:pt x="32264" y="19656"/>
                </a:lnTo>
                <a:lnTo>
                  <a:pt x="22402" y="14486"/>
                </a:lnTo>
                <a:lnTo>
                  <a:pt x="27501" y="4758"/>
                </a:lnTo>
                <a:lnTo>
                  <a:pt x="26601" y="2115"/>
                </a:lnTo>
                <a:lnTo>
                  <a:pt x="22567" y="0"/>
                </a:lnTo>
                <a:lnTo>
                  <a:pt x="19881" y="763"/>
                </a:lnTo>
                <a:lnTo>
                  <a:pt x="14781" y="10490"/>
                </a:lnTo>
                <a:lnTo>
                  <a:pt x="4918" y="5320"/>
                </a:lnTo>
                <a:lnTo>
                  <a:pt x="2232" y="6083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35" name="object 35">
            <a:extLst>
              <a:ext uri="{FF2B5EF4-FFF2-40B4-BE49-F238E27FC236}">
                <a16:creationId xmlns:a16="http://schemas.microsoft.com/office/drawing/2014/main" id="{35D8D81E-AA0E-D154-76FE-66EEFD5CE995}"/>
              </a:ext>
            </a:extLst>
          </p:cNvPr>
          <p:cNvSpPr/>
          <p:nvPr/>
        </p:nvSpPr>
        <p:spPr>
          <a:xfrm>
            <a:off x="15720948" y="9340320"/>
            <a:ext cx="29845" cy="30480"/>
          </a:xfrm>
          <a:custGeom>
            <a:avLst/>
            <a:gdLst/>
            <a:ahLst/>
            <a:cxnLst/>
            <a:rect l="l" t="t" r="r" b="b"/>
            <a:pathLst>
              <a:path w="29844" h="30479">
                <a:moveTo>
                  <a:pt x="2021" y="5858"/>
                </a:moveTo>
                <a:lnTo>
                  <a:pt x="0" y="9713"/>
                </a:lnTo>
                <a:lnTo>
                  <a:pt x="522" y="11987"/>
                </a:lnTo>
                <a:lnTo>
                  <a:pt x="9488" y="16687"/>
                </a:lnTo>
                <a:lnTo>
                  <a:pt x="5845" y="23636"/>
                </a:lnTo>
                <a:lnTo>
                  <a:pt x="4834" y="25563"/>
                </a:lnTo>
                <a:lnTo>
                  <a:pt x="5356" y="27837"/>
                </a:lnTo>
                <a:lnTo>
                  <a:pt x="9391" y="29952"/>
                </a:lnTo>
                <a:lnTo>
                  <a:pt x="11558" y="29088"/>
                </a:lnTo>
                <a:lnTo>
                  <a:pt x="16212" y="20213"/>
                </a:lnTo>
                <a:lnTo>
                  <a:pt x="25178" y="24913"/>
                </a:lnTo>
                <a:lnTo>
                  <a:pt x="27793" y="24284"/>
                </a:lnTo>
                <a:lnTo>
                  <a:pt x="29814" y="20429"/>
                </a:lnTo>
                <a:lnTo>
                  <a:pt x="28844" y="17920"/>
                </a:lnTo>
                <a:lnTo>
                  <a:pt x="19878" y="13220"/>
                </a:lnTo>
                <a:lnTo>
                  <a:pt x="24508" y="4389"/>
                </a:lnTo>
                <a:lnTo>
                  <a:pt x="23986" y="2115"/>
                </a:lnTo>
                <a:lnTo>
                  <a:pt x="19951" y="0"/>
                </a:lnTo>
                <a:lnTo>
                  <a:pt x="17784" y="863"/>
                </a:lnTo>
                <a:lnTo>
                  <a:pt x="13154" y="9694"/>
                </a:lnTo>
                <a:lnTo>
                  <a:pt x="4188" y="4994"/>
                </a:lnTo>
                <a:lnTo>
                  <a:pt x="2021" y="5858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36" name="object 36">
            <a:extLst>
              <a:ext uri="{FF2B5EF4-FFF2-40B4-BE49-F238E27FC236}">
                <a16:creationId xmlns:a16="http://schemas.microsoft.com/office/drawing/2014/main" id="{DD474C14-C191-A344-E502-E8268A98E6F3}"/>
              </a:ext>
            </a:extLst>
          </p:cNvPr>
          <p:cNvSpPr/>
          <p:nvPr/>
        </p:nvSpPr>
        <p:spPr>
          <a:xfrm>
            <a:off x="15998263" y="9696156"/>
            <a:ext cx="39370" cy="38735"/>
          </a:xfrm>
          <a:custGeom>
            <a:avLst/>
            <a:gdLst/>
            <a:ahLst/>
            <a:cxnLst/>
            <a:rect l="l" t="t" r="r" b="b"/>
            <a:pathLst>
              <a:path w="39369" h="38734">
                <a:moveTo>
                  <a:pt x="2632" y="7239"/>
                </a:moveTo>
                <a:lnTo>
                  <a:pt x="0" y="12260"/>
                </a:lnTo>
                <a:lnTo>
                  <a:pt x="1183" y="15452"/>
                </a:lnTo>
                <a:lnTo>
                  <a:pt x="12391" y="21328"/>
                </a:lnTo>
                <a:lnTo>
                  <a:pt x="7690" y="30293"/>
                </a:lnTo>
                <a:lnTo>
                  <a:pt x="6374" y="32803"/>
                </a:lnTo>
                <a:lnTo>
                  <a:pt x="7558" y="35996"/>
                </a:lnTo>
                <a:lnTo>
                  <a:pt x="12489" y="38581"/>
                </a:lnTo>
                <a:lnTo>
                  <a:pt x="15788" y="37739"/>
                </a:lnTo>
                <a:lnTo>
                  <a:pt x="21805" y="26263"/>
                </a:lnTo>
                <a:lnTo>
                  <a:pt x="33012" y="32139"/>
                </a:lnTo>
                <a:lnTo>
                  <a:pt x="36311" y="31297"/>
                </a:lnTo>
                <a:lnTo>
                  <a:pt x="38919" y="26321"/>
                </a:lnTo>
                <a:lnTo>
                  <a:pt x="37759" y="23084"/>
                </a:lnTo>
                <a:lnTo>
                  <a:pt x="26552" y="17208"/>
                </a:lnTo>
                <a:lnTo>
                  <a:pt x="32545" y="5777"/>
                </a:lnTo>
                <a:lnTo>
                  <a:pt x="31361" y="2585"/>
                </a:lnTo>
                <a:lnTo>
                  <a:pt x="26430" y="0"/>
                </a:lnTo>
                <a:lnTo>
                  <a:pt x="23131" y="842"/>
                </a:lnTo>
                <a:lnTo>
                  <a:pt x="17138" y="12272"/>
                </a:lnTo>
                <a:lnTo>
                  <a:pt x="5931" y="6397"/>
                </a:lnTo>
                <a:lnTo>
                  <a:pt x="2632" y="7239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37" name="object 37">
            <a:extLst>
              <a:ext uri="{FF2B5EF4-FFF2-40B4-BE49-F238E27FC236}">
                <a16:creationId xmlns:a16="http://schemas.microsoft.com/office/drawing/2014/main" id="{50ECC521-61BF-A462-F39C-FB7ACEDEBB71}"/>
              </a:ext>
            </a:extLst>
          </p:cNvPr>
          <p:cNvSpPr/>
          <p:nvPr/>
        </p:nvSpPr>
        <p:spPr>
          <a:xfrm>
            <a:off x="15895181" y="9642683"/>
            <a:ext cx="36195" cy="36195"/>
          </a:xfrm>
          <a:custGeom>
            <a:avLst/>
            <a:gdLst/>
            <a:ahLst/>
            <a:cxnLst/>
            <a:rect l="l" t="t" r="r" b="b"/>
            <a:pathLst>
              <a:path w="36194" h="36195">
                <a:moveTo>
                  <a:pt x="2420" y="7014"/>
                </a:moveTo>
                <a:lnTo>
                  <a:pt x="0" y="11631"/>
                </a:lnTo>
                <a:lnTo>
                  <a:pt x="806" y="14454"/>
                </a:lnTo>
                <a:lnTo>
                  <a:pt x="11116" y="19859"/>
                </a:lnTo>
                <a:lnTo>
                  <a:pt x="6768" y="28152"/>
                </a:lnTo>
                <a:lnTo>
                  <a:pt x="5570" y="30438"/>
                </a:lnTo>
                <a:lnTo>
                  <a:pt x="6376" y="33261"/>
                </a:lnTo>
                <a:lnTo>
                  <a:pt x="11307" y="35846"/>
                </a:lnTo>
                <a:lnTo>
                  <a:pt x="14087" y="34904"/>
                </a:lnTo>
                <a:lnTo>
                  <a:pt x="19634" y="24325"/>
                </a:lnTo>
                <a:lnTo>
                  <a:pt x="30392" y="29965"/>
                </a:lnTo>
                <a:lnTo>
                  <a:pt x="33173" y="29023"/>
                </a:lnTo>
                <a:lnTo>
                  <a:pt x="35593" y="24405"/>
                </a:lnTo>
                <a:lnTo>
                  <a:pt x="34787" y="21583"/>
                </a:lnTo>
                <a:lnTo>
                  <a:pt x="24028" y="15942"/>
                </a:lnTo>
                <a:lnTo>
                  <a:pt x="29575" y="5363"/>
                </a:lnTo>
                <a:lnTo>
                  <a:pt x="28745" y="2585"/>
                </a:lnTo>
                <a:lnTo>
                  <a:pt x="23814" y="0"/>
                </a:lnTo>
                <a:lnTo>
                  <a:pt x="21057" y="897"/>
                </a:lnTo>
                <a:lnTo>
                  <a:pt x="15511" y="11476"/>
                </a:lnTo>
                <a:lnTo>
                  <a:pt x="5200" y="6071"/>
                </a:lnTo>
                <a:lnTo>
                  <a:pt x="2420" y="7014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38" name="object 38">
            <a:extLst>
              <a:ext uri="{FF2B5EF4-FFF2-40B4-BE49-F238E27FC236}">
                <a16:creationId xmlns:a16="http://schemas.microsoft.com/office/drawing/2014/main" id="{2229DD6E-EA97-2539-362B-39A317190220}"/>
              </a:ext>
            </a:extLst>
          </p:cNvPr>
          <p:cNvSpPr/>
          <p:nvPr/>
        </p:nvSpPr>
        <p:spPr>
          <a:xfrm>
            <a:off x="15791650" y="9589401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20">
                <a:moveTo>
                  <a:pt x="2209" y="6363"/>
                </a:moveTo>
                <a:lnTo>
                  <a:pt x="0" y="10577"/>
                </a:lnTo>
                <a:lnTo>
                  <a:pt x="428" y="13030"/>
                </a:lnTo>
                <a:lnTo>
                  <a:pt x="10290" y="18201"/>
                </a:lnTo>
                <a:lnTo>
                  <a:pt x="6318" y="25776"/>
                </a:lnTo>
                <a:lnTo>
                  <a:pt x="5190" y="27928"/>
                </a:lnTo>
                <a:lnTo>
                  <a:pt x="6090" y="30572"/>
                </a:lnTo>
                <a:lnTo>
                  <a:pt x="10125" y="32687"/>
                </a:lnTo>
                <a:lnTo>
                  <a:pt x="12811" y="31923"/>
                </a:lnTo>
                <a:lnTo>
                  <a:pt x="17911" y="22196"/>
                </a:lnTo>
                <a:lnTo>
                  <a:pt x="27773" y="27367"/>
                </a:lnTo>
                <a:lnTo>
                  <a:pt x="30483" y="26558"/>
                </a:lnTo>
                <a:lnTo>
                  <a:pt x="32692" y="22345"/>
                </a:lnTo>
                <a:lnTo>
                  <a:pt x="31816" y="19656"/>
                </a:lnTo>
                <a:lnTo>
                  <a:pt x="21953" y="14486"/>
                </a:lnTo>
                <a:lnTo>
                  <a:pt x="27030" y="4803"/>
                </a:lnTo>
                <a:lnTo>
                  <a:pt x="26153" y="2115"/>
                </a:lnTo>
                <a:lnTo>
                  <a:pt x="22119" y="0"/>
                </a:lnTo>
                <a:lnTo>
                  <a:pt x="19409" y="808"/>
                </a:lnTo>
                <a:lnTo>
                  <a:pt x="14332" y="10490"/>
                </a:lnTo>
                <a:lnTo>
                  <a:pt x="4470" y="5320"/>
                </a:lnTo>
                <a:lnTo>
                  <a:pt x="2209" y="6363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grpSp>
        <p:nvGrpSpPr>
          <p:cNvPr id="39" name="object 39">
            <a:extLst>
              <a:ext uri="{FF2B5EF4-FFF2-40B4-BE49-F238E27FC236}">
                <a16:creationId xmlns:a16="http://schemas.microsoft.com/office/drawing/2014/main" id="{DD88C854-A843-C6DC-E0FC-CF9DA06D6CC0}"/>
              </a:ext>
            </a:extLst>
          </p:cNvPr>
          <p:cNvGrpSpPr/>
          <p:nvPr/>
        </p:nvGrpSpPr>
        <p:grpSpPr>
          <a:xfrm>
            <a:off x="15645724" y="6750113"/>
            <a:ext cx="2642870" cy="3536950"/>
            <a:chOff x="15645724" y="6750113"/>
            <a:chExt cx="2642870" cy="3536950"/>
          </a:xfrm>
        </p:grpSpPr>
        <p:sp>
          <p:nvSpPr>
            <p:cNvPr id="40" name="object 40">
              <a:extLst>
                <a:ext uri="{FF2B5EF4-FFF2-40B4-BE49-F238E27FC236}">
                  <a16:creationId xmlns:a16="http://schemas.microsoft.com/office/drawing/2014/main" id="{522F3AE9-1C39-D62A-6072-2E52740D35C8}"/>
                </a:ext>
              </a:extLst>
            </p:cNvPr>
            <p:cNvSpPr/>
            <p:nvPr/>
          </p:nvSpPr>
          <p:spPr>
            <a:xfrm>
              <a:off x="15688096" y="9535929"/>
              <a:ext cx="29845" cy="30480"/>
            </a:xfrm>
            <a:custGeom>
              <a:avLst/>
              <a:gdLst/>
              <a:ahLst/>
              <a:cxnLst/>
              <a:rect l="l" t="t" r="r" b="b"/>
              <a:pathLst>
                <a:path w="29844" h="30479">
                  <a:moveTo>
                    <a:pt x="2021" y="5902"/>
                  </a:moveTo>
                  <a:lnTo>
                    <a:pt x="0" y="9758"/>
                  </a:lnTo>
                  <a:lnTo>
                    <a:pt x="522" y="12032"/>
                  </a:lnTo>
                  <a:lnTo>
                    <a:pt x="9488" y="16732"/>
                  </a:lnTo>
                  <a:lnTo>
                    <a:pt x="5868" y="23636"/>
                  </a:lnTo>
                  <a:lnTo>
                    <a:pt x="4858" y="25563"/>
                  </a:lnTo>
                  <a:lnTo>
                    <a:pt x="5380" y="27837"/>
                  </a:lnTo>
                  <a:lnTo>
                    <a:pt x="9415" y="29952"/>
                  </a:lnTo>
                  <a:lnTo>
                    <a:pt x="12030" y="29323"/>
                  </a:lnTo>
                  <a:lnTo>
                    <a:pt x="16660" y="20493"/>
                  </a:lnTo>
                  <a:lnTo>
                    <a:pt x="25178" y="24958"/>
                  </a:lnTo>
                  <a:lnTo>
                    <a:pt x="27793" y="24329"/>
                  </a:lnTo>
                  <a:lnTo>
                    <a:pt x="29814" y="20474"/>
                  </a:lnTo>
                  <a:lnTo>
                    <a:pt x="28844" y="17965"/>
                  </a:lnTo>
                  <a:lnTo>
                    <a:pt x="20326" y="13500"/>
                  </a:lnTo>
                  <a:lnTo>
                    <a:pt x="24980" y="4624"/>
                  </a:lnTo>
                  <a:lnTo>
                    <a:pt x="24009" y="2115"/>
                  </a:lnTo>
                  <a:lnTo>
                    <a:pt x="19975" y="0"/>
                  </a:lnTo>
                  <a:lnTo>
                    <a:pt x="17807" y="863"/>
                  </a:lnTo>
                  <a:lnTo>
                    <a:pt x="13154" y="9739"/>
                  </a:lnTo>
                  <a:lnTo>
                    <a:pt x="4188" y="5039"/>
                  </a:lnTo>
                  <a:lnTo>
                    <a:pt x="2021" y="5902"/>
                  </a:lnTo>
                  <a:close/>
                </a:path>
              </a:pathLst>
            </a:custGeom>
            <a:solidFill>
              <a:srgbClr val="E8480F"/>
            </a:solidFill>
          </p:spPr>
          <p:txBody>
            <a:bodyPr wrap="square" lIns="0" tIns="0" rIns="0" bIns="0" rtlCol="0"/>
            <a:lstStyle/>
            <a:p>
              <a:endParaRPr lang="fr-FR" noProof="0" dirty="0"/>
            </a:p>
          </p:txBody>
        </p:sp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id="{2B7EE366-E4C2-6CD8-29FF-0E2A13A56FFF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728528" y="6750113"/>
              <a:ext cx="2559475" cy="3536884"/>
            </a:xfrm>
            <a:prstGeom prst="rect">
              <a:avLst/>
            </a:prstGeom>
          </p:spPr>
        </p:pic>
        <p:sp>
          <p:nvSpPr>
            <p:cNvPr id="42" name="object 42">
              <a:extLst>
                <a:ext uri="{FF2B5EF4-FFF2-40B4-BE49-F238E27FC236}">
                  <a16:creationId xmlns:a16="http://schemas.microsoft.com/office/drawing/2014/main" id="{EC8B5F9E-82DB-AA0F-BB5D-BCC7C73CFADB}"/>
                </a:ext>
              </a:extLst>
            </p:cNvPr>
            <p:cNvSpPr/>
            <p:nvPr/>
          </p:nvSpPr>
          <p:spPr>
            <a:xfrm>
              <a:off x="15645715" y="9733470"/>
              <a:ext cx="251460" cy="289560"/>
            </a:xfrm>
            <a:custGeom>
              <a:avLst/>
              <a:gdLst/>
              <a:ahLst/>
              <a:cxnLst/>
              <a:rect l="l" t="t" r="r" b="b"/>
              <a:pathLst>
                <a:path w="251459" h="289559">
                  <a:moveTo>
                    <a:pt x="29845" y="226377"/>
                  </a:moveTo>
                  <a:lnTo>
                    <a:pt x="29298" y="224155"/>
                  </a:lnTo>
                  <a:lnTo>
                    <a:pt x="20332" y="219456"/>
                  </a:lnTo>
                  <a:lnTo>
                    <a:pt x="24980" y="210578"/>
                  </a:lnTo>
                  <a:lnTo>
                    <a:pt x="24015" y="208064"/>
                  </a:lnTo>
                  <a:lnTo>
                    <a:pt x="20421" y="206184"/>
                  </a:lnTo>
                  <a:lnTo>
                    <a:pt x="17805" y="206819"/>
                  </a:lnTo>
                  <a:lnTo>
                    <a:pt x="13157" y="215684"/>
                  </a:lnTo>
                  <a:lnTo>
                    <a:pt x="4635" y="211226"/>
                  </a:lnTo>
                  <a:lnTo>
                    <a:pt x="2044" y="211810"/>
                  </a:lnTo>
                  <a:lnTo>
                    <a:pt x="0" y="215709"/>
                  </a:lnTo>
                  <a:lnTo>
                    <a:pt x="977" y="218211"/>
                  </a:lnTo>
                  <a:lnTo>
                    <a:pt x="9486" y="222681"/>
                  </a:lnTo>
                  <a:lnTo>
                    <a:pt x="5867" y="229590"/>
                  </a:lnTo>
                  <a:lnTo>
                    <a:pt x="4864" y="231508"/>
                  </a:lnTo>
                  <a:lnTo>
                    <a:pt x="5829" y="234022"/>
                  </a:lnTo>
                  <a:lnTo>
                    <a:pt x="9423" y="235902"/>
                  </a:lnTo>
                  <a:lnTo>
                    <a:pt x="12039" y="235280"/>
                  </a:lnTo>
                  <a:lnTo>
                    <a:pt x="16662" y="226441"/>
                  </a:lnTo>
                  <a:lnTo>
                    <a:pt x="25628" y="231140"/>
                  </a:lnTo>
                  <a:lnTo>
                    <a:pt x="27800" y="230276"/>
                  </a:lnTo>
                  <a:lnTo>
                    <a:pt x="29845" y="226377"/>
                  </a:lnTo>
                  <a:close/>
                </a:path>
                <a:path w="251459" h="289559">
                  <a:moveTo>
                    <a:pt x="42494" y="20193"/>
                  </a:moveTo>
                  <a:lnTo>
                    <a:pt x="41973" y="17919"/>
                  </a:lnTo>
                  <a:lnTo>
                    <a:pt x="33007" y="13220"/>
                  </a:lnTo>
                  <a:lnTo>
                    <a:pt x="37642" y="4394"/>
                  </a:lnTo>
                  <a:lnTo>
                    <a:pt x="36664" y="1879"/>
                  </a:lnTo>
                  <a:lnTo>
                    <a:pt x="33083" y="0"/>
                  </a:lnTo>
                  <a:lnTo>
                    <a:pt x="30467" y="622"/>
                  </a:lnTo>
                  <a:lnTo>
                    <a:pt x="25844" y="9461"/>
                  </a:lnTo>
                  <a:lnTo>
                    <a:pt x="17322" y="4991"/>
                  </a:lnTo>
                  <a:lnTo>
                    <a:pt x="14706" y="5626"/>
                  </a:lnTo>
                  <a:lnTo>
                    <a:pt x="12687" y="9474"/>
                  </a:lnTo>
                  <a:lnTo>
                    <a:pt x="13652" y="11988"/>
                  </a:lnTo>
                  <a:lnTo>
                    <a:pt x="22174" y="16446"/>
                  </a:lnTo>
                  <a:lnTo>
                    <a:pt x="18554" y="23355"/>
                  </a:lnTo>
                  <a:lnTo>
                    <a:pt x="17513" y="25323"/>
                  </a:lnTo>
                  <a:lnTo>
                    <a:pt x="18516" y="27787"/>
                  </a:lnTo>
                  <a:lnTo>
                    <a:pt x="22098" y="29667"/>
                  </a:lnTo>
                  <a:lnTo>
                    <a:pt x="24688" y="29083"/>
                  </a:lnTo>
                  <a:lnTo>
                    <a:pt x="29349" y="20218"/>
                  </a:lnTo>
                  <a:lnTo>
                    <a:pt x="38315" y="24917"/>
                  </a:lnTo>
                  <a:lnTo>
                    <a:pt x="40474" y="24053"/>
                  </a:lnTo>
                  <a:lnTo>
                    <a:pt x="42494" y="20193"/>
                  </a:lnTo>
                  <a:close/>
                </a:path>
                <a:path w="251459" h="289559">
                  <a:moveTo>
                    <a:pt x="131318" y="279184"/>
                  </a:moveTo>
                  <a:lnTo>
                    <a:pt x="130441" y="276491"/>
                  </a:lnTo>
                  <a:lnTo>
                    <a:pt x="120586" y="271322"/>
                  </a:lnTo>
                  <a:lnTo>
                    <a:pt x="125679" y="261594"/>
                  </a:lnTo>
                  <a:lnTo>
                    <a:pt x="124777" y="258953"/>
                  </a:lnTo>
                  <a:lnTo>
                    <a:pt x="120751" y="256832"/>
                  </a:lnTo>
                  <a:lnTo>
                    <a:pt x="118059" y="257594"/>
                  </a:lnTo>
                  <a:lnTo>
                    <a:pt x="112953" y="267322"/>
                  </a:lnTo>
                  <a:lnTo>
                    <a:pt x="103098" y="262153"/>
                  </a:lnTo>
                  <a:lnTo>
                    <a:pt x="100393" y="262966"/>
                  </a:lnTo>
                  <a:lnTo>
                    <a:pt x="98183" y="267182"/>
                  </a:lnTo>
                  <a:lnTo>
                    <a:pt x="99060" y="269862"/>
                  </a:lnTo>
                  <a:lnTo>
                    <a:pt x="108915" y="275043"/>
                  </a:lnTo>
                  <a:lnTo>
                    <a:pt x="104940" y="282613"/>
                  </a:lnTo>
                  <a:lnTo>
                    <a:pt x="103835" y="284721"/>
                  </a:lnTo>
                  <a:lnTo>
                    <a:pt x="104711" y="287413"/>
                  </a:lnTo>
                  <a:lnTo>
                    <a:pt x="108750" y="289521"/>
                  </a:lnTo>
                  <a:lnTo>
                    <a:pt x="111467" y="288721"/>
                  </a:lnTo>
                  <a:lnTo>
                    <a:pt x="116535" y="279031"/>
                  </a:lnTo>
                  <a:lnTo>
                    <a:pt x="126403" y="284200"/>
                  </a:lnTo>
                  <a:lnTo>
                    <a:pt x="129108" y="283400"/>
                  </a:lnTo>
                  <a:lnTo>
                    <a:pt x="131318" y="279184"/>
                  </a:lnTo>
                  <a:close/>
                </a:path>
                <a:path w="251459" h="289559">
                  <a:moveTo>
                    <a:pt x="146685" y="74358"/>
                  </a:moveTo>
                  <a:lnTo>
                    <a:pt x="145783" y="71716"/>
                  </a:lnTo>
                  <a:lnTo>
                    <a:pt x="136372" y="66789"/>
                  </a:lnTo>
                  <a:lnTo>
                    <a:pt x="141478" y="57061"/>
                  </a:lnTo>
                  <a:lnTo>
                    <a:pt x="140576" y="54406"/>
                  </a:lnTo>
                  <a:lnTo>
                    <a:pt x="136093" y="52057"/>
                  </a:lnTo>
                  <a:lnTo>
                    <a:pt x="133400" y="52819"/>
                  </a:lnTo>
                  <a:lnTo>
                    <a:pt x="128308" y="62547"/>
                  </a:lnTo>
                  <a:lnTo>
                    <a:pt x="118897" y="57619"/>
                  </a:lnTo>
                  <a:lnTo>
                    <a:pt x="116205" y="58381"/>
                  </a:lnTo>
                  <a:lnTo>
                    <a:pt x="113969" y="62636"/>
                  </a:lnTo>
                  <a:lnTo>
                    <a:pt x="114871" y="65278"/>
                  </a:lnTo>
                  <a:lnTo>
                    <a:pt x="124282" y="70218"/>
                  </a:lnTo>
                  <a:lnTo>
                    <a:pt x="120294" y="77838"/>
                  </a:lnTo>
                  <a:lnTo>
                    <a:pt x="119189" y="79946"/>
                  </a:lnTo>
                  <a:lnTo>
                    <a:pt x="120091" y="82588"/>
                  </a:lnTo>
                  <a:lnTo>
                    <a:pt x="124548" y="84988"/>
                  </a:lnTo>
                  <a:lnTo>
                    <a:pt x="127254" y="84175"/>
                  </a:lnTo>
                  <a:lnTo>
                    <a:pt x="132359" y="74447"/>
                  </a:lnTo>
                  <a:lnTo>
                    <a:pt x="141770" y="79387"/>
                  </a:lnTo>
                  <a:lnTo>
                    <a:pt x="144462" y="78625"/>
                  </a:lnTo>
                  <a:lnTo>
                    <a:pt x="146685" y="74358"/>
                  </a:lnTo>
                  <a:close/>
                </a:path>
                <a:path w="251459" h="289559">
                  <a:moveTo>
                    <a:pt x="250850" y="128574"/>
                  </a:moveTo>
                  <a:lnTo>
                    <a:pt x="250050" y="125755"/>
                  </a:lnTo>
                  <a:lnTo>
                    <a:pt x="239293" y="120116"/>
                  </a:lnTo>
                  <a:lnTo>
                    <a:pt x="244843" y="109537"/>
                  </a:lnTo>
                  <a:lnTo>
                    <a:pt x="244030" y="106705"/>
                  </a:lnTo>
                  <a:lnTo>
                    <a:pt x="239547" y="104355"/>
                  </a:lnTo>
                  <a:lnTo>
                    <a:pt x="236766" y="105295"/>
                  </a:lnTo>
                  <a:lnTo>
                    <a:pt x="231216" y="115874"/>
                  </a:lnTo>
                  <a:lnTo>
                    <a:pt x="220459" y="110236"/>
                  </a:lnTo>
                  <a:lnTo>
                    <a:pt x="217678" y="111188"/>
                  </a:lnTo>
                  <a:lnTo>
                    <a:pt x="215265" y="115798"/>
                  </a:lnTo>
                  <a:lnTo>
                    <a:pt x="216090" y="118579"/>
                  </a:lnTo>
                  <a:lnTo>
                    <a:pt x="226847" y="124218"/>
                  </a:lnTo>
                  <a:lnTo>
                    <a:pt x="222504" y="132511"/>
                  </a:lnTo>
                  <a:lnTo>
                    <a:pt x="221284" y="134848"/>
                  </a:lnTo>
                  <a:lnTo>
                    <a:pt x="222110" y="137617"/>
                  </a:lnTo>
                  <a:lnTo>
                    <a:pt x="226593" y="139966"/>
                  </a:lnTo>
                  <a:lnTo>
                    <a:pt x="229349" y="139077"/>
                  </a:lnTo>
                  <a:lnTo>
                    <a:pt x="234924" y="128447"/>
                  </a:lnTo>
                  <a:lnTo>
                    <a:pt x="245681" y="134086"/>
                  </a:lnTo>
                  <a:lnTo>
                    <a:pt x="248437" y="133197"/>
                  </a:lnTo>
                  <a:lnTo>
                    <a:pt x="250850" y="128574"/>
                  </a:lnTo>
                  <a:close/>
                </a:path>
              </a:pathLst>
            </a:custGeom>
            <a:solidFill>
              <a:srgbClr val="E8480F"/>
            </a:solidFill>
          </p:spPr>
          <p:txBody>
            <a:bodyPr wrap="square" lIns="0" tIns="0" rIns="0" bIns="0" rtlCol="0"/>
            <a:lstStyle/>
            <a:p>
              <a:endParaRPr lang="fr-FR" noProof="0" dirty="0"/>
            </a:p>
          </p:txBody>
        </p:sp>
      </p:grpSp>
      <p:sp>
        <p:nvSpPr>
          <p:cNvPr id="49" name="object 49">
            <a:extLst>
              <a:ext uri="{FF2B5EF4-FFF2-40B4-BE49-F238E27FC236}">
                <a16:creationId xmlns:a16="http://schemas.microsoft.com/office/drawing/2014/main" id="{0088C97D-67CC-EFF9-E599-FEA571B4B46F}"/>
              </a:ext>
            </a:extLst>
          </p:cNvPr>
          <p:cNvSpPr/>
          <p:nvPr/>
        </p:nvSpPr>
        <p:spPr>
          <a:xfrm>
            <a:off x="1339626" y="1412752"/>
            <a:ext cx="32384" cy="32384"/>
          </a:xfrm>
          <a:custGeom>
            <a:avLst/>
            <a:gdLst/>
            <a:ahLst/>
            <a:cxnLst/>
            <a:rect l="l" t="t" r="r" b="b"/>
            <a:pathLst>
              <a:path w="32384" h="32384">
                <a:moveTo>
                  <a:pt x="28969" y="29995"/>
                </a:moveTo>
                <a:lnTo>
                  <a:pt x="32273" y="25963"/>
                </a:lnTo>
                <a:lnTo>
                  <a:pt x="32055" y="23036"/>
                </a:lnTo>
                <a:lnTo>
                  <a:pt x="23051" y="15656"/>
                </a:lnTo>
                <a:lnTo>
                  <a:pt x="28955" y="8453"/>
                </a:lnTo>
                <a:lnTo>
                  <a:pt x="30623" y="6417"/>
                </a:lnTo>
                <a:lnTo>
                  <a:pt x="29981" y="3208"/>
                </a:lnTo>
                <a:lnTo>
                  <a:pt x="26066" y="0"/>
                </a:lnTo>
                <a:lnTo>
                  <a:pt x="23185" y="321"/>
                </a:lnTo>
                <a:lnTo>
                  <a:pt x="15613" y="9559"/>
                </a:lnTo>
                <a:lnTo>
                  <a:pt x="6218" y="1859"/>
                </a:lnTo>
                <a:lnTo>
                  <a:pt x="3304" y="2220"/>
                </a:lnTo>
                <a:lnTo>
                  <a:pt x="0" y="6252"/>
                </a:lnTo>
                <a:lnTo>
                  <a:pt x="218" y="9179"/>
                </a:lnTo>
                <a:lnTo>
                  <a:pt x="9613" y="16880"/>
                </a:lnTo>
                <a:lnTo>
                  <a:pt x="2041" y="26118"/>
                </a:lnTo>
                <a:lnTo>
                  <a:pt x="2260" y="29046"/>
                </a:lnTo>
                <a:lnTo>
                  <a:pt x="6174" y="32254"/>
                </a:lnTo>
                <a:lnTo>
                  <a:pt x="9479" y="32215"/>
                </a:lnTo>
                <a:lnTo>
                  <a:pt x="17051" y="22976"/>
                </a:lnTo>
                <a:lnTo>
                  <a:pt x="26055" y="30356"/>
                </a:lnTo>
                <a:lnTo>
                  <a:pt x="28969" y="29995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50" name="object 50">
            <a:extLst>
              <a:ext uri="{FF2B5EF4-FFF2-40B4-BE49-F238E27FC236}">
                <a16:creationId xmlns:a16="http://schemas.microsoft.com/office/drawing/2014/main" id="{35A8FD44-F269-382E-CC74-6025C92B3F0E}"/>
              </a:ext>
            </a:extLst>
          </p:cNvPr>
          <p:cNvSpPr/>
          <p:nvPr/>
        </p:nvSpPr>
        <p:spPr>
          <a:xfrm>
            <a:off x="1438893" y="1493985"/>
            <a:ext cx="29845" cy="30480"/>
          </a:xfrm>
          <a:custGeom>
            <a:avLst/>
            <a:gdLst/>
            <a:ahLst/>
            <a:cxnLst/>
            <a:rect l="l" t="t" r="r" b="b"/>
            <a:pathLst>
              <a:path w="29844" h="30480">
                <a:moveTo>
                  <a:pt x="26620" y="27741"/>
                </a:moveTo>
                <a:lnTo>
                  <a:pt x="29668" y="24022"/>
                </a:lnTo>
                <a:lnTo>
                  <a:pt x="29321" y="21251"/>
                </a:lnTo>
                <a:lnTo>
                  <a:pt x="21100" y="14513"/>
                </a:lnTo>
                <a:lnTo>
                  <a:pt x="26555" y="7858"/>
                </a:lnTo>
                <a:lnTo>
                  <a:pt x="28063" y="6018"/>
                </a:lnTo>
                <a:lnTo>
                  <a:pt x="27748" y="3208"/>
                </a:lnTo>
                <a:lnTo>
                  <a:pt x="23833" y="0"/>
                </a:lnTo>
                <a:lnTo>
                  <a:pt x="21407" y="564"/>
                </a:lnTo>
                <a:lnTo>
                  <a:pt x="14445" y="9058"/>
                </a:lnTo>
                <a:lnTo>
                  <a:pt x="5833" y="1999"/>
                </a:lnTo>
                <a:lnTo>
                  <a:pt x="3048" y="2203"/>
                </a:lnTo>
                <a:lnTo>
                  <a:pt x="0" y="5922"/>
                </a:lnTo>
                <a:lnTo>
                  <a:pt x="346" y="8693"/>
                </a:lnTo>
                <a:lnTo>
                  <a:pt x="8959" y="15752"/>
                </a:lnTo>
                <a:lnTo>
                  <a:pt x="1996" y="24247"/>
                </a:lnTo>
                <a:lnTo>
                  <a:pt x="1951" y="26697"/>
                </a:lnTo>
                <a:lnTo>
                  <a:pt x="5866" y="29906"/>
                </a:lnTo>
                <a:lnTo>
                  <a:pt x="8651" y="29702"/>
                </a:lnTo>
                <a:lnTo>
                  <a:pt x="15614" y="21207"/>
                </a:lnTo>
                <a:lnTo>
                  <a:pt x="23835" y="27945"/>
                </a:lnTo>
                <a:lnTo>
                  <a:pt x="26620" y="27741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51" name="object 51">
            <a:extLst>
              <a:ext uri="{FF2B5EF4-FFF2-40B4-BE49-F238E27FC236}">
                <a16:creationId xmlns:a16="http://schemas.microsoft.com/office/drawing/2014/main" id="{EB721173-7008-7463-C796-6964A0432BDA}"/>
              </a:ext>
            </a:extLst>
          </p:cNvPr>
          <p:cNvSpPr/>
          <p:nvPr/>
        </p:nvSpPr>
        <p:spPr>
          <a:xfrm>
            <a:off x="1538193" y="1575577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5">
                <a:moveTo>
                  <a:pt x="24271" y="25087"/>
                </a:moveTo>
                <a:lnTo>
                  <a:pt x="27030" y="21721"/>
                </a:lnTo>
                <a:lnTo>
                  <a:pt x="26587" y="19067"/>
                </a:lnTo>
                <a:lnTo>
                  <a:pt x="19149" y="12971"/>
                </a:lnTo>
                <a:lnTo>
                  <a:pt x="24122" y="6903"/>
                </a:lnTo>
                <a:lnTo>
                  <a:pt x="25502" y="5220"/>
                </a:lnTo>
                <a:lnTo>
                  <a:pt x="25059" y="2566"/>
                </a:lnTo>
                <a:lnTo>
                  <a:pt x="21927" y="0"/>
                </a:lnTo>
                <a:lnTo>
                  <a:pt x="19238" y="86"/>
                </a:lnTo>
                <a:lnTo>
                  <a:pt x="12886" y="7837"/>
                </a:lnTo>
                <a:lnTo>
                  <a:pt x="5056" y="1420"/>
                </a:lnTo>
                <a:lnTo>
                  <a:pt x="2759" y="1827"/>
                </a:lnTo>
                <a:lnTo>
                  <a:pt x="0" y="5194"/>
                </a:lnTo>
                <a:lnTo>
                  <a:pt x="51" y="7527"/>
                </a:lnTo>
                <a:lnTo>
                  <a:pt x="7880" y="13944"/>
                </a:lnTo>
                <a:lnTo>
                  <a:pt x="1560" y="21656"/>
                </a:lnTo>
                <a:lnTo>
                  <a:pt x="2003" y="24309"/>
                </a:lnTo>
                <a:lnTo>
                  <a:pt x="5134" y="26876"/>
                </a:lnTo>
                <a:lnTo>
                  <a:pt x="7823" y="26789"/>
                </a:lnTo>
                <a:lnTo>
                  <a:pt x="14144" y="19078"/>
                </a:lnTo>
                <a:lnTo>
                  <a:pt x="21582" y="25174"/>
                </a:lnTo>
                <a:lnTo>
                  <a:pt x="24271" y="25087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52" name="object 52">
            <a:extLst>
              <a:ext uri="{FF2B5EF4-FFF2-40B4-BE49-F238E27FC236}">
                <a16:creationId xmlns:a16="http://schemas.microsoft.com/office/drawing/2014/main" id="{D0A8714B-2195-E3CD-640B-BD5859161E26}"/>
              </a:ext>
            </a:extLst>
          </p:cNvPr>
          <p:cNvSpPr/>
          <p:nvPr/>
        </p:nvSpPr>
        <p:spPr>
          <a:xfrm>
            <a:off x="1445408" y="1255703"/>
            <a:ext cx="33020" cy="33020"/>
          </a:xfrm>
          <a:custGeom>
            <a:avLst/>
            <a:gdLst/>
            <a:ahLst/>
            <a:cxnLst/>
            <a:rect l="l" t="t" r="r" b="b"/>
            <a:pathLst>
              <a:path w="33019" h="33019">
                <a:moveTo>
                  <a:pt x="29360" y="30355"/>
                </a:moveTo>
                <a:lnTo>
                  <a:pt x="32665" y="26323"/>
                </a:lnTo>
                <a:lnTo>
                  <a:pt x="32055" y="23075"/>
                </a:lnTo>
                <a:lnTo>
                  <a:pt x="23051" y="15695"/>
                </a:lnTo>
                <a:lnTo>
                  <a:pt x="28987" y="8453"/>
                </a:lnTo>
                <a:lnTo>
                  <a:pt x="30623" y="6457"/>
                </a:lnTo>
                <a:lnTo>
                  <a:pt x="30405" y="3529"/>
                </a:lnTo>
                <a:lnTo>
                  <a:pt x="26099" y="0"/>
                </a:lnTo>
                <a:lnTo>
                  <a:pt x="23185" y="360"/>
                </a:lnTo>
                <a:lnTo>
                  <a:pt x="15613" y="9599"/>
                </a:lnTo>
                <a:lnTo>
                  <a:pt x="6218" y="1898"/>
                </a:lnTo>
                <a:lnTo>
                  <a:pt x="3304" y="2259"/>
                </a:lnTo>
                <a:lnTo>
                  <a:pt x="0" y="6291"/>
                </a:lnTo>
                <a:lnTo>
                  <a:pt x="250" y="9179"/>
                </a:lnTo>
                <a:lnTo>
                  <a:pt x="9645" y="16880"/>
                </a:lnTo>
                <a:lnTo>
                  <a:pt x="2041" y="26157"/>
                </a:lnTo>
                <a:lnTo>
                  <a:pt x="2292" y="29046"/>
                </a:lnTo>
                <a:lnTo>
                  <a:pt x="6598" y="32575"/>
                </a:lnTo>
                <a:lnTo>
                  <a:pt x="9479" y="32254"/>
                </a:lnTo>
                <a:lnTo>
                  <a:pt x="17083" y="22976"/>
                </a:lnTo>
                <a:lnTo>
                  <a:pt x="26087" y="30356"/>
                </a:lnTo>
                <a:lnTo>
                  <a:pt x="29360" y="30355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53" name="object 53">
            <a:extLst>
              <a:ext uri="{FF2B5EF4-FFF2-40B4-BE49-F238E27FC236}">
                <a16:creationId xmlns:a16="http://schemas.microsoft.com/office/drawing/2014/main" id="{5AADAA02-FE3E-0EBD-F805-11D230D7626B}"/>
              </a:ext>
            </a:extLst>
          </p:cNvPr>
          <p:cNvSpPr/>
          <p:nvPr/>
        </p:nvSpPr>
        <p:spPr>
          <a:xfrm>
            <a:off x="1544316" y="1336654"/>
            <a:ext cx="29845" cy="30480"/>
          </a:xfrm>
          <a:custGeom>
            <a:avLst/>
            <a:gdLst/>
            <a:ahLst/>
            <a:cxnLst/>
            <a:rect l="l" t="t" r="r" b="b"/>
            <a:pathLst>
              <a:path w="29844" h="30480">
                <a:moveTo>
                  <a:pt x="26620" y="27702"/>
                </a:moveTo>
                <a:lnTo>
                  <a:pt x="29636" y="24022"/>
                </a:lnTo>
                <a:lnTo>
                  <a:pt x="29321" y="21212"/>
                </a:lnTo>
                <a:lnTo>
                  <a:pt x="21100" y="14474"/>
                </a:lnTo>
                <a:lnTo>
                  <a:pt x="26522" y="7858"/>
                </a:lnTo>
                <a:lnTo>
                  <a:pt x="28063" y="5979"/>
                </a:lnTo>
                <a:lnTo>
                  <a:pt x="27716" y="3208"/>
                </a:lnTo>
                <a:lnTo>
                  <a:pt x="23801" y="0"/>
                </a:lnTo>
                <a:lnTo>
                  <a:pt x="21016" y="204"/>
                </a:lnTo>
                <a:lnTo>
                  <a:pt x="14054" y="8698"/>
                </a:lnTo>
                <a:lnTo>
                  <a:pt x="5833" y="1960"/>
                </a:lnTo>
                <a:lnTo>
                  <a:pt x="3015" y="2203"/>
                </a:lnTo>
                <a:lnTo>
                  <a:pt x="0" y="5883"/>
                </a:lnTo>
                <a:lnTo>
                  <a:pt x="314" y="8693"/>
                </a:lnTo>
                <a:lnTo>
                  <a:pt x="8535" y="15431"/>
                </a:lnTo>
                <a:lnTo>
                  <a:pt x="1605" y="23887"/>
                </a:lnTo>
                <a:lnTo>
                  <a:pt x="1919" y="26697"/>
                </a:lnTo>
                <a:lnTo>
                  <a:pt x="5834" y="29906"/>
                </a:lnTo>
                <a:lnTo>
                  <a:pt x="8651" y="29662"/>
                </a:lnTo>
                <a:lnTo>
                  <a:pt x="15582" y="21207"/>
                </a:lnTo>
                <a:lnTo>
                  <a:pt x="23803" y="27945"/>
                </a:lnTo>
                <a:lnTo>
                  <a:pt x="26620" y="27702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54" name="object 54">
            <a:extLst>
              <a:ext uri="{FF2B5EF4-FFF2-40B4-BE49-F238E27FC236}">
                <a16:creationId xmlns:a16="http://schemas.microsoft.com/office/drawing/2014/main" id="{3A34C0FA-036A-7E49-115D-52E45DB19B25}"/>
              </a:ext>
            </a:extLst>
          </p:cNvPr>
          <p:cNvSpPr/>
          <p:nvPr/>
        </p:nvSpPr>
        <p:spPr>
          <a:xfrm>
            <a:off x="1643224" y="1417605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5">
                <a:moveTo>
                  <a:pt x="24271" y="25369"/>
                </a:moveTo>
                <a:lnTo>
                  <a:pt x="27030" y="22002"/>
                </a:lnTo>
                <a:lnTo>
                  <a:pt x="26587" y="19349"/>
                </a:lnTo>
                <a:lnTo>
                  <a:pt x="18758" y="12932"/>
                </a:lnTo>
                <a:lnTo>
                  <a:pt x="23699" y="6903"/>
                </a:lnTo>
                <a:lnTo>
                  <a:pt x="25078" y="5220"/>
                </a:lnTo>
                <a:lnTo>
                  <a:pt x="25027" y="2887"/>
                </a:lnTo>
                <a:lnTo>
                  <a:pt x="21504" y="0"/>
                </a:lnTo>
                <a:lnTo>
                  <a:pt x="19206" y="407"/>
                </a:lnTo>
                <a:lnTo>
                  <a:pt x="12886" y="8119"/>
                </a:lnTo>
                <a:lnTo>
                  <a:pt x="5056" y="1702"/>
                </a:lnTo>
                <a:lnTo>
                  <a:pt x="2759" y="2109"/>
                </a:lnTo>
                <a:lnTo>
                  <a:pt x="0" y="5476"/>
                </a:lnTo>
                <a:lnTo>
                  <a:pt x="51" y="7808"/>
                </a:lnTo>
                <a:lnTo>
                  <a:pt x="7880" y="14226"/>
                </a:lnTo>
                <a:lnTo>
                  <a:pt x="1528" y="21976"/>
                </a:lnTo>
                <a:lnTo>
                  <a:pt x="1579" y="24309"/>
                </a:lnTo>
                <a:lnTo>
                  <a:pt x="5102" y="27197"/>
                </a:lnTo>
                <a:lnTo>
                  <a:pt x="7400" y="26789"/>
                </a:lnTo>
                <a:lnTo>
                  <a:pt x="13753" y="19038"/>
                </a:lnTo>
                <a:lnTo>
                  <a:pt x="21582" y="25456"/>
                </a:lnTo>
                <a:lnTo>
                  <a:pt x="24271" y="25369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55" name="object 55">
            <a:extLst>
              <a:ext uri="{FF2B5EF4-FFF2-40B4-BE49-F238E27FC236}">
                <a16:creationId xmlns:a16="http://schemas.microsoft.com/office/drawing/2014/main" id="{FDA41546-8E63-CA27-D203-F347C6DF6238}"/>
              </a:ext>
            </a:extLst>
          </p:cNvPr>
          <p:cNvSpPr/>
          <p:nvPr/>
        </p:nvSpPr>
        <p:spPr>
          <a:xfrm>
            <a:off x="1554746" y="1101581"/>
            <a:ext cx="32384" cy="32384"/>
          </a:xfrm>
          <a:custGeom>
            <a:avLst/>
            <a:gdLst/>
            <a:ahLst/>
            <a:cxnLst/>
            <a:rect l="l" t="t" r="r" b="b"/>
            <a:pathLst>
              <a:path w="32384" h="32384">
                <a:moveTo>
                  <a:pt x="28969" y="29995"/>
                </a:moveTo>
                <a:lnTo>
                  <a:pt x="32273" y="25963"/>
                </a:lnTo>
                <a:lnTo>
                  <a:pt x="32023" y="23075"/>
                </a:lnTo>
                <a:lnTo>
                  <a:pt x="22627" y="15374"/>
                </a:lnTo>
                <a:lnTo>
                  <a:pt x="28563" y="8132"/>
                </a:lnTo>
                <a:lnTo>
                  <a:pt x="30232" y="6097"/>
                </a:lnTo>
                <a:lnTo>
                  <a:pt x="29981" y="3208"/>
                </a:lnTo>
                <a:lnTo>
                  <a:pt x="26066" y="0"/>
                </a:lnTo>
                <a:lnTo>
                  <a:pt x="22762" y="39"/>
                </a:lnTo>
                <a:lnTo>
                  <a:pt x="15189" y="9278"/>
                </a:lnTo>
                <a:lnTo>
                  <a:pt x="6186" y="1898"/>
                </a:lnTo>
                <a:lnTo>
                  <a:pt x="3304" y="2220"/>
                </a:lnTo>
                <a:lnTo>
                  <a:pt x="0" y="6252"/>
                </a:lnTo>
                <a:lnTo>
                  <a:pt x="218" y="9179"/>
                </a:lnTo>
                <a:lnTo>
                  <a:pt x="9222" y="16559"/>
                </a:lnTo>
                <a:lnTo>
                  <a:pt x="1650" y="25797"/>
                </a:lnTo>
                <a:lnTo>
                  <a:pt x="2260" y="29046"/>
                </a:lnTo>
                <a:lnTo>
                  <a:pt x="6174" y="32254"/>
                </a:lnTo>
                <a:lnTo>
                  <a:pt x="9088" y="31894"/>
                </a:lnTo>
                <a:lnTo>
                  <a:pt x="16660" y="22655"/>
                </a:lnTo>
                <a:lnTo>
                  <a:pt x="26055" y="30356"/>
                </a:lnTo>
                <a:lnTo>
                  <a:pt x="28969" y="29995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56" name="object 56">
            <a:extLst>
              <a:ext uri="{FF2B5EF4-FFF2-40B4-BE49-F238E27FC236}">
                <a16:creationId xmlns:a16="http://schemas.microsoft.com/office/drawing/2014/main" id="{4CE5BE89-A90D-0C8C-9618-AF77919ACC42}"/>
              </a:ext>
            </a:extLst>
          </p:cNvPr>
          <p:cNvSpPr/>
          <p:nvPr/>
        </p:nvSpPr>
        <p:spPr>
          <a:xfrm>
            <a:off x="1652839" y="1182211"/>
            <a:ext cx="29845" cy="29845"/>
          </a:xfrm>
          <a:custGeom>
            <a:avLst/>
            <a:gdLst/>
            <a:ahLst/>
            <a:cxnLst/>
            <a:rect l="l" t="t" r="r" b="b"/>
            <a:pathLst>
              <a:path w="29844" h="29844">
                <a:moveTo>
                  <a:pt x="26620" y="27381"/>
                </a:moveTo>
                <a:lnTo>
                  <a:pt x="29668" y="23662"/>
                </a:lnTo>
                <a:lnTo>
                  <a:pt x="29713" y="21212"/>
                </a:lnTo>
                <a:lnTo>
                  <a:pt x="21100" y="14153"/>
                </a:lnTo>
                <a:lnTo>
                  <a:pt x="26555" y="7498"/>
                </a:lnTo>
                <a:lnTo>
                  <a:pt x="28063" y="5658"/>
                </a:lnTo>
                <a:lnTo>
                  <a:pt x="27716" y="2887"/>
                </a:lnTo>
                <a:lnTo>
                  <a:pt x="24193" y="0"/>
                </a:lnTo>
                <a:lnTo>
                  <a:pt x="21407" y="204"/>
                </a:lnTo>
                <a:lnTo>
                  <a:pt x="14445" y="8698"/>
                </a:lnTo>
                <a:lnTo>
                  <a:pt x="5833" y="1639"/>
                </a:lnTo>
                <a:lnTo>
                  <a:pt x="3048" y="1843"/>
                </a:lnTo>
                <a:lnTo>
                  <a:pt x="0" y="5562"/>
                </a:lnTo>
                <a:lnTo>
                  <a:pt x="346" y="8333"/>
                </a:lnTo>
                <a:lnTo>
                  <a:pt x="8959" y="15392"/>
                </a:lnTo>
                <a:lnTo>
                  <a:pt x="1996" y="23887"/>
                </a:lnTo>
                <a:lnTo>
                  <a:pt x="2343" y="26658"/>
                </a:lnTo>
                <a:lnTo>
                  <a:pt x="5866" y="29546"/>
                </a:lnTo>
                <a:lnTo>
                  <a:pt x="8651" y="29342"/>
                </a:lnTo>
                <a:lnTo>
                  <a:pt x="15614" y="20847"/>
                </a:lnTo>
                <a:lnTo>
                  <a:pt x="24226" y="27906"/>
                </a:lnTo>
                <a:lnTo>
                  <a:pt x="26620" y="27381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57" name="object 57">
            <a:extLst>
              <a:ext uri="{FF2B5EF4-FFF2-40B4-BE49-F238E27FC236}">
                <a16:creationId xmlns:a16="http://schemas.microsoft.com/office/drawing/2014/main" id="{06FDEEB1-6DD9-FF0C-4D63-123655B53B4F}"/>
              </a:ext>
            </a:extLst>
          </p:cNvPr>
          <p:cNvSpPr/>
          <p:nvPr/>
        </p:nvSpPr>
        <p:spPr>
          <a:xfrm>
            <a:off x="1751355" y="1262842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5">
                <a:moveTo>
                  <a:pt x="24271" y="25048"/>
                </a:moveTo>
                <a:lnTo>
                  <a:pt x="27030" y="21682"/>
                </a:lnTo>
                <a:lnTo>
                  <a:pt x="26587" y="19028"/>
                </a:lnTo>
                <a:lnTo>
                  <a:pt x="19149" y="12932"/>
                </a:lnTo>
                <a:lnTo>
                  <a:pt x="24090" y="6903"/>
                </a:lnTo>
                <a:lnTo>
                  <a:pt x="25502" y="5181"/>
                </a:lnTo>
                <a:lnTo>
                  <a:pt x="25027" y="2566"/>
                </a:lnTo>
                <a:lnTo>
                  <a:pt x="21895" y="0"/>
                </a:lnTo>
                <a:lnTo>
                  <a:pt x="19238" y="47"/>
                </a:lnTo>
                <a:lnTo>
                  <a:pt x="12886" y="7798"/>
                </a:lnTo>
                <a:lnTo>
                  <a:pt x="5056" y="1381"/>
                </a:lnTo>
                <a:lnTo>
                  <a:pt x="2759" y="1788"/>
                </a:lnTo>
                <a:lnTo>
                  <a:pt x="0" y="5155"/>
                </a:lnTo>
                <a:lnTo>
                  <a:pt x="51" y="7488"/>
                </a:lnTo>
                <a:lnTo>
                  <a:pt x="7880" y="13905"/>
                </a:lnTo>
                <a:lnTo>
                  <a:pt x="1560" y="21616"/>
                </a:lnTo>
                <a:lnTo>
                  <a:pt x="2003" y="24270"/>
                </a:lnTo>
                <a:lnTo>
                  <a:pt x="5134" y="26837"/>
                </a:lnTo>
                <a:lnTo>
                  <a:pt x="7823" y="26750"/>
                </a:lnTo>
                <a:lnTo>
                  <a:pt x="14144" y="19038"/>
                </a:lnTo>
                <a:lnTo>
                  <a:pt x="21582" y="25135"/>
                </a:lnTo>
                <a:lnTo>
                  <a:pt x="24271" y="25048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58" name="object 58">
            <a:extLst>
              <a:ext uri="{FF2B5EF4-FFF2-40B4-BE49-F238E27FC236}">
                <a16:creationId xmlns:a16="http://schemas.microsoft.com/office/drawing/2014/main" id="{68D90EC9-F621-80E7-DAB0-488AB0FDB022}"/>
              </a:ext>
            </a:extLst>
          </p:cNvPr>
          <p:cNvSpPr/>
          <p:nvPr/>
        </p:nvSpPr>
        <p:spPr>
          <a:xfrm>
            <a:off x="1750040" y="1018104"/>
            <a:ext cx="30480" cy="29845"/>
          </a:xfrm>
          <a:custGeom>
            <a:avLst/>
            <a:gdLst/>
            <a:ahLst/>
            <a:cxnLst/>
            <a:rect l="l" t="t" r="r" b="b"/>
            <a:pathLst>
              <a:path w="30480" h="29844">
                <a:moveTo>
                  <a:pt x="27011" y="27702"/>
                </a:moveTo>
                <a:lnTo>
                  <a:pt x="30027" y="24022"/>
                </a:lnTo>
                <a:lnTo>
                  <a:pt x="29713" y="21212"/>
                </a:lnTo>
                <a:lnTo>
                  <a:pt x="21100" y="14153"/>
                </a:lnTo>
                <a:lnTo>
                  <a:pt x="26522" y="7537"/>
                </a:lnTo>
                <a:lnTo>
                  <a:pt x="28030" y="5697"/>
                </a:lnTo>
                <a:lnTo>
                  <a:pt x="27716" y="2887"/>
                </a:lnTo>
                <a:lnTo>
                  <a:pt x="24193" y="0"/>
                </a:lnTo>
                <a:lnTo>
                  <a:pt x="21375" y="243"/>
                </a:lnTo>
                <a:lnTo>
                  <a:pt x="14445" y="8698"/>
                </a:lnTo>
                <a:lnTo>
                  <a:pt x="5833" y="1639"/>
                </a:lnTo>
                <a:lnTo>
                  <a:pt x="3015" y="1883"/>
                </a:lnTo>
                <a:lnTo>
                  <a:pt x="0" y="5562"/>
                </a:lnTo>
                <a:lnTo>
                  <a:pt x="314" y="8372"/>
                </a:lnTo>
                <a:lnTo>
                  <a:pt x="8927" y="15431"/>
                </a:lnTo>
                <a:lnTo>
                  <a:pt x="1964" y="23926"/>
                </a:lnTo>
                <a:lnTo>
                  <a:pt x="2311" y="26697"/>
                </a:lnTo>
                <a:lnTo>
                  <a:pt x="5834" y="29585"/>
                </a:lnTo>
                <a:lnTo>
                  <a:pt x="8619" y="29381"/>
                </a:lnTo>
                <a:lnTo>
                  <a:pt x="15582" y="20886"/>
                </a:lnTo>
                <a:lnTo>
                  <a:pt x="24194" y="27945"/>
                </a:lnTo>
                <a:lnTo>
                  <a:pt x="27011" y="27702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59" name="object 59">
            <a:extLst>
              <a:ext uri="{FF2B5EF4-FFF2-40B4-BE49-F238E27FC236}">
                <a16:creationId xmlns:a16="http://schemas.microsoft.com/office/drawing/2014/main" id="{42D9A22B-FFC9-1488-380E-BCEF15986B20}"/>
              </a:ext>
            </a:extLst>
          </p:cNvPr>
          <p:cNvSpPr/>
          <p:nvPr/>
        </p:nvSpPr>
        <p:spPr>
          <a:xfrm>
            <a:off x="1847774" y="1097771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5" h="27305">
                <a:moveTo>
                  <a:pt x="24271" y="25369"/>
                </a:moveTo>
                <a:lnTo>
                  <a:pt x="27030" y="22002"/>
                </a:lnTo>
                <a:lnTo>
                  <a:pt x="26587" y="19349"/>
                </a:lnTo>
                <a:lnTo>
                  <a:pt x="19149" y="13253"/>
                </a:lnTo>
                <a:lnTo>
                  <a:pt x="24090" y="7224"/>
                </a:lnTo>
                <a:lnTo>
                  <a:pt x="25470" y="5541"/>
                </a:lnTo>
                <a:lnTo>
                  <a:pt x="25027" y="2887"/>
                </a:lnTo>
                <a:lnTo>
                  <a:pt x="21504" y="0"/>
                </a:lnTo>
                <a:lnTo>
                  <a:pt x="19206" y="407"/>
                </a:lnTo>
                <a:lnTo>
                  <a:pt x="12886" y="8119"/>
                </a:lnTo>
                <a:lnTo>
                  <a:pt x="5056" y="1702"/>
                </a:lnTo>
                <a:lnTo>
                  <a:pt x="2759" y="2109"/>
                </a:lnTo>
                <a:lnTo>
                  <a:pt x="0" y="5476"/>
                </a:lnTo>
                <a:lnTo>
                  <a:pt x="51" y="7808"/>
                </a:lnTo>
                <a:lnTo>
                  <a:pt x="7880" y="14226"/>
                </a:lnTo>
                <a:lnTo>
                  <a:pt x="1528" y="21976"/>
                </a:lnTo>
                <a:lnTo>
                  <a:pt x="1579" y="24309"/>
                </a:lnTo>
                <a:lnTo>
                  <a:pt x="5102" y="27197"/>
                </a:lnTo>
                <a:lnTo>
                  <a:pt x="7791" y="27110"/>
                </a:lnTo>
                <a:lnTo>
                  <a:pt x="14144" y="19359"/>
                </a:lnTo>
                <a:lnTo>
                  <a:pt x="21582" y="25456"/>
                </a:lnTo>
                <a:lnTo>
                  <a:pt x="24271" y="25369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sp>
        <p:nvSpPr>
          <p:cNvPr id="60" name="object 60">
            <a:extLst>
              <a:ext uri="{FF2B5EF4-FFF2-40B4-BE49-F238E27FC236}">
                <a16:creationId xmlns:a16="http://schemas.microsoft.com/office/drawing/2014/main" id="{91AD5EFB-D636-0BC6-5F47-CB6D7345C978}"/>
              </a:ext>
            </a:extLst>
          </p:cNvPr>
          <p:cNvSpPr/>
          <p:nvPr/>
        </p:nvSpPr>
        <p:spPr>
          <a:xfrm>
            <a:off x="1841730" y="849222"/>
            <a:ext cx="29845" cy="30480"/>
          </a:xfrm>
          <a:custGeom>
            <a:avLst/>
            <a:gdLst/>
            <a:ahLst/>
            <a:cxnLst/>
            <a:rect l="l" t="t" r="r" b="b"/>
            <a:pathLst>
              <a:path w="29844" h="30480">
                <a:moveTo>
                  <a:pt x="26620" y="27702"/>
                </a:moveTo>
                <a:lnTo>
                  <a:pt x="29668" y="23983"/>
                </a:lnTo>
                <a:lnTo>
                  <a:pt x="29321" y="21212"/>
                </a:lnTo>
                <a:lnTo>
                  <a:pt x="20709" y="14153"/>
                </a:lnTo>
                <a:lnTo>
                  <a:pt x="26163" y="7498"/>
                </a:lnTo>
                <a:lnTo>
                  <a:pt x="27671" y="5658"/>
                </a:lnTo>
                <a:lnTo>
                  <a:pt x="27716" y="3208"/>
                </a:lnTo>
                <a:lnTo>
                  <a:pt x="23801" y="0"/>
                </a:lnTo>
                <a:lnTo>
                  <a:pt x="21016" y="204"/>
                </a:lnTo>
                <a:lnTo>
                  <a:pt x="14054" y="8698"/>
                </a:lnTo>
                <a:lnTo>
                  <a:pt x="5833" y="1960"/>
                </a:lnTo>
                <a:lnTo>
                  <a:pt x="3048" y="2164"/>
                </a:lnTo>
                <a:lnTo>
                  <a:pt x="0" y="5883"/>
                </a:lnTo>
                <a:lnTo>
                  <a:pt x="346" y="8654"/>
                </a:lnTo>
                <a:lnTo>
                  <a:pt x="8567" y="15392"/>
                </a:lnTo>
                <a:lnTo>
                  <a:pt x="1605" y="23887"/>
                </a:lnTo>
                <a:lnTo>
                  <a:pt x="1919" y="26697"/>
                </a:lnTo>
                <a:lnTo>
                  <a:pt x="5834" y="29906"/>
                </a:lnTo>
                <a:lnTo>
                  <a:pt x="8260" y="29342"/>
                </a:lnTo>
                <a:lnTo>
                  <a:pt x="15222" y="20847"/>
                </a:lnTo>
                <a:lnTo>
                  <a:pt x="23835" y="27906"/>
                </a:lnTo>
                <a:lnTo>
                  <a:pt x="26620" y="27702"/>
                </a:lnTo>
                <a:close/>
              </a:path>
            </a:pathLst>
          </a:custGeom>
          <a:solidFill>
            <a:srgbClr val="E8480F"/>
          </a:solidFill>
        </p:spPr>
        <p:txBody>
          <a:bodyPr wrap="square" lIns="0" tIns="0" rIns="0" bIns="0" rtlCol="0"/>
          <a:lstStyle/>
          <a:p>
            <a:endParaRPr lang="fr-FR" noProof="0" dirty="0"/>
          </a:p>
        </p:txBody>
      </p:sp>
      <p:grpSp>
        <p:nvGrpSpPr>
          <p:cNvPr id="61" name="object 61">
            <a:extLst>
              <a:ext uri="{FF2B5EF4-FFF2-40B4-BE49-F238E27FC236}">
                <a16:creationId xmlns:a16="http://schemas.microsoft.com/office/drawing/2014/main" id="{A49E9EF0-773C-12B0-D52E-017153E1EAF0}"/>
              </a:ext>
            </a:extLst>
          </p:cNvPr>
          <p:cNvGrpSpPr/>
          <p:nvPr/>
        </p:nvGrpSpPr>
        <p:grpSpPr>
          <a:xfrm>
            <a:off x="-99" y="0"/>
            <a:ext cx="2242820" cy="2578735"/>
            <a:chOff x="-99" y="0"/>
            <a:chExt cx="2242820" cy="2578735"/>
          </a:xfrm>
        </p:grpSpPr>
        <p:sp>
          <p:nvSpPr>
            <p:cNvPr id="62" name="object 62">
              <a:extLst>
                <a:ext uri="{FF2B5EF4-FFF2-40B4-BE49-F238E27FC236}">
                  <a16:creationId xmlns:a16="http://schemas.microsoft.com/office/drawing/2014/main" id="{E503470C-63A0-4161-FCF5-11BAAB256EA4}"/>
                </a:ext>
              </a:extLst>
            </p:cNvPr>
            <p:cNvSpPr/>
            <p:nvPr/>
          </p:nvSpPr>
          <p:spPr>
            <a:xfrm>
              <a:off x="1937897" y="928248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5" h="27305">
                  <a:moveTo>
                    <a:pt x="24271" y="25048"/>
                  </a:moveTo>
                  <a:lnTo>
                    <a:pt x="27030" y="21682"/>
                  </a:lnTo>
                  <a:lnTo>
                    <a:pt x="26979" y="19349"/>
                  </a:lnTo>
                  <a:lnTo>
                    <a:pt x="19149" y="12932"/>
                  </a:lnTo>
                  <a:lnTo>
                    <a:pt x="24090" y="6903"/>
                  </a:lnTo>
                  <a:lnTo>
                    <a:pt x="25470" y="5220"/>
                  </a:lnTo>
                  <a:lnTo>
                    <a:pt x="25418" y="2887"/>
                  </a:lnTo>
                  <a:lnTo>
                    <a:pt x="21895" y="0"/>
                  </a:lnTo>
                  <a:lnTo>
                    <a:pt x="19206" y="86"/>
                  </a:lnTo>
                  <a:lnTo>
                    <a:pt x="12886" y="7798"/>
                  </a:lnTo>
                  <a:lnTo>
                    <a:pt x="5448" y="1702"/>
                  </a:lnTo>
                  <a:lnTo>
                    <a:pt x="2759" y="1788"/>
                  </a:lnTo>
                  <a:lnTo>
                    <a:pt x="0" y="5155"/>
                  </a:lnTo>
                  <a:lnTo>
                    <a:pt x="442" y="7808"/>
                  </a:lnTo>
                  <a:lnTo>
                    <a:pt x="7880" y="13905"/>
                  </a:lnTo>
                  <a:lnTo>
                    <a:pt x="1560" y="21616"/>
                  </a:lnTo>
                  <a:lnTo>
                    <a:pt x="2003" y="24270"/>
                  </a:lnTo>
                  <a:lnTo>
                    <a:pt x="5526" y="27158"/>
                  </a:lnTo>
                  <a:lnTo>
                    <a:pt x="7823" y="26750"/>
                  </a:lnTo>
                  <a:lnTo>
                    <a:pt x="14144" y="19038"/>
                  </a:lnTo>
                  <a:lnTo>
                    <a:pt x="21973" y="25456"/>
                  </a:lnTo>
                  <a:lnTo>
                    <a:pt x="24271" y="25048"/>
                  </a:lnTo>
                  <a:close/>
                </a:path>
              </a:pathLst>
            </a:custGeom>
            <a:solidFill>
              <a:srgbClr val="E8480F"/>
            </a:solidFill>
          </p:spPr>
          <p:txBody>
            <a:bodyPr wrap="square" lIns="0" tIns="0" rIns="0" bIns="0" rtlCol="0"/>
            <a:lstStyle/>
            <a:p>
              <a:endParaRPr lang="fr-FR" noProof="0" dirty="0"/>
            </a:p>
          </p:txBody>
        </p:sp>
        <p:pic>
          <p:nvPicPr>
            <p:cNvPr id="63" name="object 63">
              <a:extLst>
                <a:ext uri="{FF2B5EF4-FFF2-40B4-BE49-F238E27FC236}">
                  <a16:creationId xmlns:a16="http://schemas.microsoft.com/office/drawing/2014/main" id="{A371DA46-F323-BA40-0862-291A4A35761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99" y="0"/>
              <a:ext cx="2242592" cy="2578598"/>
            </a:xfrm>
            <a:prstGeom prst="rect">
              <a:avLst/>
            </a:prstGeom>
          </p:spPr>
        </p:pic>
        <p:sp>
          <p:nvSpPr>
            <p:cNvPr id="64" name="object 64">
              <a:extLst>
                <a:ext uri="{FF2B5EF4-FFF2-40B4-BE49-F238E27FC236}">
                  <a16:creationId xmlns:a16="http://schemas.microsoft.com/office/drawing/2014/main" id="{1DAD0D83-3FC7-1014-F88D-1F4DCD580FF9}"/>
                </a:ext>
              </a:extLst>
            </p:cNvPr>
            <p:cNvSpPr/>
            <p:nvPr/>
          </p:nvSpPr>
          <p:spPr>
            <a:xfrm>
              <a:off x="2020582" y="752269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5" h="27304">
                  <a:moveTo>
                    <a:pt x="24271" y="25087"/>
                  </a:moveTo>
                  <a:lnTo>
                    <a:pt x="27030" y="21721"/>
                  </a:lnTo>
                  <a:lnTo>
                    <a:pt x="26979" y="19388"/>
                  </a:lnTo>
                  <a:lnTo>
                    <a:pt x="19149" y="12971"/>
                  </a:lnTo>
                  <a:lnTo>
                    <a:pt x="24122" y="6903"/>
                  </a:lnTo>
                  <a:lnTo>
                    <a:pt x="25502" y="5220"/>
                  </a:lnTo>
                  <a:lnTo>
                    <a:pt x="25451" y="2887"/>
                  </a:lnTo>
                  <a:lnTo>
                    <a:pt x="21927" y="0"/>
                  </a:lnTo>
                  <a:lnTo>
                    <a:pt x="19630" y="407"/>
                  </a:lnTo>
                  <a:lnTo>
                    <a:pt x="13277" y="8158"/>
                  </a:lnTo>
                  <a:lnTo>
                    <a:pt x="5448" y="1741"/>
                  </a:lnTo>
                  <a:lnTo>
                    <a:pt x="2759" y="1827"/>
                  </a:lnTo>
                  <a:lnTo>
                    <a:pt x="0" y="5194"/>
                  </a:lnTo>
                  <a:lnTo>
                    <a:pt x="442" y="7848"/>
                  </a:lnTo>
                  <a:lnTo>
                    <a:pt x="8272" y="14265"/>
                  </a:lnTo>
                  <a:lnTo>
                    <a:pt x="1951" y="21976"/>
                  </a:lnTo>
                  <a:lnTo>
                    <a:pt x="2003" y="24309"/>
                  </a:lnTo>
                  <a:lnTo>
                    <a:pt x="5526" y="27197"/>
                  </a:lnTo>
                  <a:lnTo>
                    <a:pt x="7823" y="26789"/>
                  </a:lnTo>
                  <a:lnTo>
                    <a:pt x="14144" y="19078"/>
                  </a:lnTo>
                  <a:lnTo>
                    <a:pt x="21973" y="25495"/>
                  </a:lnTo>
                  <a:lnTo>
                    <a:pt x="24271" y="25087"/>
                  </a:lnTo>
                  <a:close/>
                </a:path>
              </a:pathLst>
            </a:custGeom>
            <a:solidFill>
              <a:srgbClr val="E8480F"/>
            </a:solidFill>
          </p:spPr>
          <p:txBody>
            <a:bodyPr wrap="square" lIns="0" tIns="0" rIns="0" bIns="0" rtlCol="0"/>
            <a:lstStyle/>
            <a:p>
              <a:endParaRPr lang="fr-FR" noProof="0" dirty="0"/>
            </a:p>
          </p:txBody>
        </p:sp>
      </p:grpSp>
      <p:pic>
        <p:nvPicPr>
          <p:cNvPr id="65" name="object 65">
            <a:extLst>
              <a:ext uri="{FF2B5EF4-FFF2-40B4-BE49-F238E27FC236}">
                <a16:creationId xmlns:a16="http://schemas.microsoft.com/office/drawing/2014/main" id="{7637E273-FDC3-ECB6-0AD2-5EAF100774B5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-1" y="7477564"/>
            <a:ext cx="6254552" cy="2809432"/>
          </a:xfrm>
          <a:prstGeom prst="rect">
            <a:avLst/>
          </a:prstGeom>
        </p:spPr>
      </p:pic>
      <p:sp>
        <p:nvSpPr>
          <p:cNvPr id="67" name="ZoneTexte 66">
            <a:extLst>
              <a:ext uri="{FF2B5EF4-FFF2-40B4-BE49-F238E27FC236}">
                <a16:creationId xmlns:a16="http://schemas.microsoft.com/office/drawing/2014/main" id="{00B9FD6A-A74A-2435-70E6-3CF9C341D739}"/>
              </a:ext>
            </a:extLst>
          </p:cNvPr>
          <p:cNvSpPr txBox="1"/>
          <p:nvPr/>
        </p:nvSpPr>
        <p:spPr>
          <a:xfrm>
            <a:off x="3392691" y="465950"/>
            <a:ext cx="1010804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b="1" dirty="0">
                <a:solidFill>
                  <a:srgbClr val="0070C0"/>
                </a:solidFill>
              </a:rPr>
              <a:t>Les grands axes du projet</a:t>
            </a:r>
            <a:endParaRPr lang="fr-FR" sz="9600" b="1" noProof="0" dirty="0">
              <a:solidFill>
                <a:srgbClr val="0070C0"/>
              </a:solidFill>
            </a:endParaRPr>
          </a:p>
          <a:p>
            <a:pPr algn="ctr"/>
            <a:r>
              <a:rPr lang="fr-FR" sz="9600" b="1" noProof="0" dirty="0">
                <a:solidFill>
                  <a:srgbClr val="0070C0"/>
                </a:solidFill>
              </a:rPr>
              <a:t>2026-27 </a:t>
            </a:r>
          </a:p>
        </p:txBody>
      </p:sp>
      <p:pic>
        <p:nvPicPr>
          <p:cNvPr id="44" name="Image 43">
            <a:extLst>
              <a:ext uri="{FF2B5EF4-FFF2-40B4-BE49-F238E27FC236}">
                <a16:creationId xmlns:a16="http://schemas.microsoft.com/office/drawing/2014/main" id="{DA7A90DF-87AD-5926-75D0-74D51B32A0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28575" y="5315006"/>
            <a:ext cx="5473325" cy="2748018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6A1EDF9F-76B0-EABD-0441-740F4087D9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554" y="5087046"/>
            <a:ext cx="6301609" cy="340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658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16F55-C8D8-05BF-388E-6BEA8BC2C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>
            <a:extLst>
              <a:ext uri="{FF2B5EF4-FFF2-40B4-BE49-F238E27FC236}">
                <a16:creationId xmlns:a16="http://schemas.microsoft.com/office/drawing/2014/main" id="{A55BF44A-4E1A-C190-22FA-6CE8D6A60C41}"/>
              </a:ext>
            </a:extLst>
          </p:cNvPr>
          <p:cNvSpPr/>
          <p:nvPr/>
        </p:nvSpPr>
        <p:spPr>
          <a:xfrm rot="7760333">
            <a:off x="-4928902" y="-4759668"/>
            <a:ext cx="6566183" cy="6566183"/>
          </a:xfrm>
          <a:custGeom>
            <a:avLst/>
            <a:gdLst/>
            <a:ahLst/>
            <a:cxnLst/>
            <a:rect l="l" t="t" r="r" b="b"/>
            <a:pathLst>
              <a:path w="6566182" h="6566182">
                <a:moveTo>
                  <a:pt x="0" y="0"/>
                </a:moveTo>
                <a:lnTo>
                  <a:pt x="6566182" y="0"/>
                </a:lnTo>
                <a:lnTo>
                  <a:pt x="6566182" y="6566183"/>
                </a:lnTo>
                <a:lnTo>
                  <a:pt x="0" y="65661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2A074506-CD46-5CDF-7650-0EEBFEFEF0E8}"/>
              </a:ext>
            </a:extLst>
          </p:cNvPr>
          <p:cNvSpPr txBox="1"/>
          <p:nvPr/>
        </p:nvSpPr>
        <p:spPr>
          <a:xfrm>
            <a:off x="619271" y="3674157"/>
            <a:ext cx="901278" cy="962730"/>
          </a:xfrm>
          <a:prstGeom prst="rect">
            <a:avLst/>
          </a:prstGeom>
        </p:spPr>
        <p:txBody>
          <a:bodyPr lIns="50801" tIns="50801" rIns="50801" bIns="50801" rtlCol="0" anchor="ctr"/>
          <a:lstStyle/>
          <a:p>
            <a:pPr marL="0" marR="0" lvl="0" indent="0" algn="ctr" defTabSz="914445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988C2F97-3354-DC69-6F6F-3359E4200EA4}"/>
              </a:ext>
            </a:extLst>
          </p:cNvPr>
          <p:cNvSpPr/>
          <p:nvPr/>
        </p:nvSpPr>
        <p:spPr>
          <a:xfrm rot="-3740002">
            <a:off x="15651830" y="6676276"/>
            <a:ext cx="6566183" cy="6566183"/>
          </a:xfrm>
          <a:custGeom>
            <a:avLst/>
            <a:gdLst/>
            <a:ahLst/>
            <a:cxnLst/>
            <a:rect l="l" t="t" r="r" b="b"/>
            <a:pathLst>
              <a:path w="6566182" h="6566182">
                <a:moveTo>
                  <a:pt x="0" y="0"/>
                </a:moveTo>
                <a:lnTo>
                  <a:pt x="6566182" y="0"/>
                </a:lnTo>
                <a:lnTo>
                  <a:pt x="6566182" y="6566183"/>
                </a:lnTo>
                <a:lnTo>
                  <a:pt x="0" y="65661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A21D53E8-66A0-8AEF-2B12-EC7392D4A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99536" y="-4358"/>
            <a:ext cx="2201254" cy="1105996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A9D32646-933E-8252-C968-386A7D548566}"/>
              </a:ext>
            </a:extLst>
          </p:cNvPr>
          <p:cNvSpPr txBox="1"/>
          <p:nvPr/>
        </p:nvSpPr>
        <p:spPr>
          <a:xfrm>
            <a:off x="1872065" y="614391"/>
            <a:ext cx="13351474" cy="16911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ts val="648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Now Bold"/>
              <a:ea typeface="+mn-ea"/>
              <a:cs typeface="Arial"/>
              <a:sym typeface="Arial"/>
            </a:endParaRPr>
          </a:p>
          <a:p>
            <a:pPr marL="0" marR="0" lvl="0" indent="0" algn="ctr" defTabSz="914445" rtl="0" eaLnBrk="1" fontAlgn="auto" latinLnBrk="0" hangingPunct="1">
              <a:lnSpc>
                <a:spcPts val="648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ow Bold"/>
                <a:ea typeface="+mn-ea"/>
                <a:cs typeface="Arial"/>
                <a:sym typeface="Arial"/>
              </a:rPr>
              <a:t>Développer la pratique sportive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E1BAA0-8833-9010-3B96-050D1B1514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8" y="0"/>
            <a:ext cx="2271128" cy="122878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C3B6D91-A00B-8CEA-A26D-D175B38AE591}"/>
              </a:ext>
            </a:extLst>
          </p:cNvPr>
          <p:cNvSpPr txBox="1"/>
          <p:nvPr/>
        </p:nvSpPr>
        <p:spPr>
          <a:xfrm>
            <a:off x="767689" y="3003235"/>
            <a:ext cx="16094685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fr-FR" sz="2600" noProof="0" dirty="0"/>
              <a:t>Objectif 10.000 licenciés? Parité filles-Garçons-  Augmentation de la pratique des ESH.</a:t>
            </a:r>
          </a:p>
          <a:p>
            <a:pPr marL="457200" indent="-457200">
              <a:buFontTx/>
              <a:buChar char="-"/>
            </a:pPr>
            <a:endParaRPr lang="fr-FR" sz="2600" dirty="0"/>
          </a:p>
          <a:p>
            <a:pPr marL="457200" indent="-457200">
              <a:buFontTx/>
              <a:buChar char="-"/>
            </a:pPr>
            <a:r>
              <a:rPr lang="fr-FR" sz="2600" noProof="0" dirty="0"/>
              <a:t>Sacralisation du mercredi AM, moment de </a:t>
            </a:r>
            <a:r>
              <a:rPr lang="fr-FR" sz="2600" dirty="0"/>
              <a:t>la rencontre</a:t>
            </a:r>
          </a:p>
          <a:p>
            <a:pPr marL="457200" indent="-457200">
              <a:buFontTx/>
              <a:buChar char="-"/>
            </a:pPr>
            <a:endParaRPr lang="fr-FR" sz="2600" noProof="0" dirty="0"/>
          </a:p>
          <a:p>
            <a:pPr marL="457200" indent="-457200">
              <a:buFontTx/>
              <a:buChar char="-"/>
            </a:pPr>
            <a:r>
              <a:rPr lang="fr-FR" sz="2600" noProof="0" dirty="0"/>
              <a:t>Développer la pratique sportive en restant à l’écoute des attentes des AS et des besoins du territoire: l</a:t>
            </a:r>
            <a:r>
              <a:rPr lang="fr-FR" sz="2600" dirty="0"/>
              <a:t>es pratiques de pleine nature seront de nouveau centrales</a:t>
            </a:r>
          </a:p>
          <a:p>
            <a:endParaRPr lang="fr-FR" sz="2600" dirty="0"/>
          </a:p>
          <a:p>
            <a:pPr marL="457200" lvl="3" indent="-457200">
              <a:buFontTx/>
              <a:buChar char="-"/>
            </a:pPr>
            <a:r>
              <a:rPr lang="fr-FR" sz="2600" noProof="0" dirty="0"/>
              <a:t>Encourager la pratique de tous les élèves: programme sport santé, sport et filles, inclusion</a:t>
            </a:r>
            <a:r>
              <a:rPr lang="fr-FR" sz="2600" dirty="0"/>
              <a:t> et lutte contre la violence</a:t>
            </a:r>
            <a:r>
              <a:rPr lang="fr-FR" sz="2600" noProof="0" dirty="0"/>
              <a:t> sont au cœur du projet académique</a:t>
            </a:r>
          </a:p>
          <a:p>
            <a:pPr lvl="3"/>
            <a:endParaRPr lang="fr-FR" sz="2600" noProof="0" dirty="0"/>
          </a:p>
          <a:p>
            <a:pPr marL="457200" indent="-457200">
              <a:buFontTx/>
              <a:buChar char="-"/>
            </a:pPr>
            <a:r>
              <a:rPr lang="fr-FR" sz="2600" noProof="0" dirty="0"/>
              <a:t>Proposer des  rencontres centralisées sur les évènements « phares »: JNSS « sport partagé », SOP, cross, journée des filles en mobilisant les partenaires du tissu sportif et associatif mahorais</a:t>
            </a:r>
          </a:p>
          <a:p>
            <a:endParaRPr lang="fr-FR" sz="2600" noProof="0" dirty="0"/>
          </a:p>
        </p:txBody>
      </p:sp>
    </p:spTree>
    <p:extLst>
      <p:ext uri="{BB962C8B-B14F-4D97-AF65-F5344CB8AC3E}">
        <p14:creationId xmlns:p14="http://schemas.microsoft.com/office/powerpoint/2010/main" val="31594366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FBCBB-25D8-18A8-0BFB-7278ADA911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>
            <a:extLst>
              <a:ext uri="{FF2B5EF4-FFF2-40B4-BE49-F238E27FC236}">
                <a16:creationId xmlns:a16="http://schemas.microsoft.com/office/drawing/2014/main" id="{64BF4899-9222-C0CE-6378-DC38625063B4}"/>
              </a:ext>
            </a:extLst>
          </p:cNvPr>
          <p:cNvSpPr/>
          <p:nvPr/>
        </p:nvSpPr>
        <p:spPr>
          <a:xfrm rot="7760333">
            <a:off x="-4928902" y="-4759668"/>
            <a:ext cx="6566183" cy="6566183"/>
          </a:xfrm>
          <a:custGeom>
            <a:avLst/>
            <a:gdLst/>
            <a:ahLst/>
            <a:cxnLst/>
            <a:rect l="l" t="t" r="r" b="b"/>
            <a:pathLst>
              <a:path w="6566182" h="6566182">
                <a:moveTo>
                  <a:pt x="0" y="0"/>
                </a:moveTo>
                <a:lnTo>
                  <a:pt x="6566182" y="0"/>
                </a:lnTo>
                <a:lnTo>
                  <a:pt x="6566182" y="6566183"/>
                </a:lnTo>
                <a:lnTo>
                  <a:pt x="0" y="65661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75232A7-15EF-F65A-56C1-C49A37F7A86F}"/>
              </a:ext>
            </a:extLst>
          </p:cNvPr>
          <p:cNvSpPr txBox="1"/>
          <p:nvPr/>
        </p:nvSpPr>
        <p:spPr>
          <a:xfrm>
            <a:off x="619271" y="3674157"/>
            <a:ext cx="901278" cy="962730"/>
          </a:xfrm>
          <a:prstGeom prst="rect">
            <a:avLst/>
          </a:prstGeom>
        </p:spPr>
        <p:txBody>
          <a:bodyPr lIns="50801" tIns="50801" rIns="50801" bIns="50801" rtlCol="0" anchor="ctr"/>
          <a:lstStyle/>
          <a:p>
            <a:pPr marL="0" marR="0" lvl="0" indent="0" algn="ctr" defTabSz="914445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E8091988-1D2A-9D9B-8079-D5D6AB944289}"/>
              </a:ext>
            </a:extLst>
          </p:cNvPr>
          <p:cNvSpPr/>
          <p:nvPr/>
        </p:nvSpPr>
        <p:spPr>
          <a:xfrm rot="-3740002">
            <a:off x="15651830" y="6676276"/>
            <a:ext cx="6566183" cy="6566183"/>
          </a:xfrm>
          <a:custGeom>
            <a:avLst/>
            <a:gdLst/>
            <a:ahLst/>
            <a:cxnLst/>
            <a:rect l="l" t="t" r="r" b="b"/>
            <a:pathLst>
              <a:path w="6566182" h="6566182">
                <a:moveTo>
                  <a:pt x="0" y="0"/>
                </a:moveTo>
                <a:lnTo>
                  <a:pt x="6566182" y="0"/>
                </a:lnTo>
                <a:lnTo>
                  <a:pt x="6566182" y="6566183"/>
                </a:lnTo>
                <a:lnTo>
                  <a:pt x="0" y="65661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1795BA3-9F89-7F41-9F94-E7389B7196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36239" y="64940"/>
            <a:ext cx="2429691" cy="122077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0DF2EC0-C9A7-3BDC-2084-94D582F0994E}"/>
              </a:ext>
            </a:extLst>
          </p:cNvPr>
          <p:cNvSpPr txBox="1"/>
          <p:nvPr/>
        </p:nvSpPr>
        <p:spPr>
          <a:xfrm>
            <a:off x="4426003" y="325916"/>
            <a:ext cx="8490857" cy="1708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ts val="648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Now Bold"/>
                <a:ea typeface="+mn-ea"/>
                <a:cs typeface="Arial"/>
                <a:sym typeface="Arial"/>
              </a:rPr>
              <a:t> </a:t>
            </a:r>
          </a:p>
          <a:p>
            <a:pPr marL="0" marR="0" lvl="0" indent="0" algn="ctr" defTabSz="914445" rtl="0" eaLnBrk="1" fontAlgn="auto" latinLnBrk="0" hangingPunct="1">
              <a:lnSpc>
                <a:spcPts val="648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5400" b="1" kern="1200" dirty="0">
                <a:solidFill>
                  <a:srgbClr val="FF0000"/>
                </a:solidFill>
                <a:latin typeface="Now Bold"/>
                <a:ea typeface="+mn-ea"/>
              </a:rPr>
              <a:t>L’activité hors territoire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ow Bold"/>
              <a:ea typeface="+mn-ea"/>
              <a:cs typeface="Arial"/>
              <a:sym typeface="Arial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30EC12A-F7B4-CE51-C83A-6C039F9EBC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19" y="44752"/>
            <a:ext cx="2293636" cy="124096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26CCB41-6EB7-E39B-9C3A-5BDA1E6D62E4}"/>
              </a:ext>
            </a:extLst>
          </p:cNvPr>
          <p:cNvSpPr txBox="1"/>
          <p:nvPr/>
        </p:nvSpPr>
        <p:spPr>
          <a:xfrm>
            <a:off x="222068" y="2056402"/>
            <a:ext cx="17843863" cy="9343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2400" noProof="0" dirty="0"/>
          </a:p>
          <a:p>
            <a:pPr marL="457200" indent="-457200">
              <a:buFontTx/>
              <a:buChar char="-"/>
            </a:pPr>
            <a:r>
              <a:rPr lang="fr-FR" sz="3200" noProof="0" dirty="0"/>
              <a:t>Toutes les AS championnes d’académie peuvent demander à participer à un CF (ou un IA à la Réunion). Afin de réserver une place, elles doivent se manifester </a:t>
            </a:r>
            <a:r>
              <a:rPr lang="fr-FR" sz="3200" b="1" noProof="0" dirty="0">
                <a:solidFill>
                  <a:srgbClr val="FF0000"/>
                </a:solidFill>
              </a:rPr>
              <a:t>avant le 10 octobre</a:t>
            </a:r>
            <a:r>
              <a:rPr lang="fr-FR" sz="3200" noProof="0" dirty="0"/>
              <a:t> (vacances d’octobre), même si la date est antérieure au Championnat d’Académie. </a:t>
            </a:r>
          </a:p>
          <a:p>
            <a:pPr>
              <a:lnSpc>
                <a:spcPct val="106000"/>
              </a:lnSpc>
              <a:spcAft>
                <a:spcPts val="800"/>
              </a:spcAft>
              <a:buNone/>
            </a:pPr>
            <a:endParaRPr kumimoji="0" lang="fr-FR" sz="3200" b="0" i="0" u="none" strike="noStrike" kern="150" cap="none" spc="0" normalizeH="0" baseline="0" noProof="0" dirty="0">
              <a:ln>
                <a:noFill/>
              </a:ln>
              <a:solidFill>
                <a:srgbClr val="000000"/>
              </a:solidFill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>
              <a:lnSpc>
                <a:spcPct val="106000"/>
              </a:lnSpc>
              <a:spcAft>
                <a:spcPts val="800"/>
              </a:spcAft>
              <a:buNone/>
            </a:pPr>
            <a:r>
              <a:rPr lang="fr-FR" sz="3200" kern="15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Priorité des 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rencontres hors territoire (F</a:t>
            </a:r>
            <a:r>
              <a:rPr lang="fr-FR" sz="3200" dirty="0" err="1">
                <a:latin typeface="Arial" panose="020B0604020202020204" pitchFamily="34" charset="0"/>
                <a:cs typeface="Arial" panose="020B0604020202020204" pitchFamily="34" charset="0"/>
              </a:rPr>
              <a:t>ebecs</a:t>
            </a:r>
            <a:r>
              <a:rPr lang="fr-FR" sz="3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:</a:t>
            </a:r>
          </a:p>
          <a:p>
            <a:pPr marL="0" marR="0" lvl="3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	- 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cs typeface="Arial"/>
                <a:sym typeface="Arial"/>
              </a:rPr>
              <a:t>P1: Jeux de l’UNSS (CF) contacter Yann </a:t>
            </a:r>
            <a:r>
              <a:rPr kumimoji="0" lang="fr-FR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cs typeface="Arial"/>
                <a:sym typeface="Arial"/>
              </a:rPr>
              <a:t>Lepelletier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uLnTx/>
                <a:uFillTx/>
                <a:latin typeface="Arial"/>
                <a:cs typeface="Arial"/>
                <a:sym typeface="Arial"/>
              </a:rPr>
              <a:t> Clg Dembeni – SPMA (CF)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	- P2: BB 3v3 lycée (interacadémique)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	- P3: Foot garçons MG (interacadémique)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	- P4: Danse contemporaine (interacadémique)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	- P5: Boxe assaut (interacadémique)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3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- Le SR participera aux frais à hauteur de 250€ par élève pour un CF et 200€ pour un IA. </a:t>
            </a:r>
          </a:p>
          <a:p>
            <a:endParaRPr lang="fr-FR" sz="3200" noProof="0" dirty="0"/>
          </a:p>
          <a:p>
            <a:endParaRPr lang="fr-FR" sz="2400" noProof="0" dirty="0"/>
          </a:p>
          <a:p>
            <a:pPr marL="457200" indent="-457200">
              <a:buFontTx/>
              <a:buChar char="-"/>
            </a:pPr>
            <a:endParaRPr lang="fr-FR" sz="2400" noProof="0" dirty="0"/>
          </a:p>
          <a:p>
            <a:pPr marL="457200" indent="-457200">
              <a:buFontTx/>
              <a:buChar char="-"/>
            </a:pPr>
            <a:endParaRPr lang="fr-FR" sz="3200" noProof="0" dirty="0"/>
          </a:p>
          <a:p>
            <a:pPr marL="457200" indent="-457200">
              <a:buFontTx/>
              <a:buChar char="-"/>
            </a:pPr>
            <a:endParaRPr lang="fr-FR" sz="3200" noProof="0" dirty="0"/>
          </a:p>
          <a:p>
            <a:pPr marL="457200" indent="-457200">
              <a:buFontTx/>
              <a:buChar char="-"/>
            </a:pPr>
            <a:endParaRPr lang="fr-FR" sz="3200" noProof="0" dirty="0"/>
          </a:p>
        </p:txBody>
      </p:sp>
    </p:spTree>
    <p:extLst>
      <p:ext uri="{BB962C8B-B14F-4D97-AF65-F5344CB8AC3E}">
        <p14:creationId xmlns:p14="http://schemas.microsoft.com/office/powerpoint/2010/main" val="23878937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B0E8C-F73F-A115-222B-970299342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>
            <a:extLst>
              <a:ext uri="{FF2B5EF4-FFF2-40B4-BE49-F238E27FC236}">
                <a16:creationId xmlns:a16="http://schemas.microsoft.com/office/drawing/2014/main" id="{5E324300-256C-F96B-2863-BF19EF8DFE35}"/>
              </a:ext>
            </a:extLst>
          </p:cNvPr>
          <p:cNvSpPr/>
          <p:nvPr/>
        </p:nvSpPr>
        <p:spPr>
          <a:xfrm rot="7760333">
            <a:off x="-4928902" y="-4759668"/>
            <a:ext cx="6566183" cy="6566183"/>
          </a:xfrm>
          <a:custGeom>
            <a:avLst/>
            <a:gdLst/>
            <a:ahLst/>
            <a:cxnLst/>
            <a:rect l="l" t="t" r="r" b="b"/>
            <a:pathLst>
              <a:path w="6566182" h="6566182">
                <a:moveTo>
                  <a:pt x="0" y="0"/>
                </a:moveTo>
                <a:lnTo>
                  <a:pt x="6566182" y="0"/>
                </a:lnTo>
                <a:lnTo>
                  <a:pt x="6566182" y="6566183"/>
                </a:lnTo>
                <a:lnTo>
                  <a:pt x="0" y="65661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E1B6FC04-57D4-E3C8-9F3B-40F0EF3908D1}"/>
              </a:ext>
            </a:extLst>
          </p:cNvPr>
          <p:cNvSpPr txBox="1"/>
          <p:nvPr/>
        </p:nvSpPr>
        <p:spPr>
          <a:xfrm>
            <a:off x="619271" y="3674157"/>
            <a:ext cx="901278" cy="962730"/>
          </a:xfrm>
          <a:prstGeom prst="rect">
            <a:avLst/>
          </a:prstGeom>
        </p:spPr>
        <p:txBody>
          <a:bodyPr lIns="50801" tIns="50801" rIns="50801" bIns="50801" rtlCol="0" anchor="ctr"/>
          <a:lstStyle/>
          <a:p>
            <a:pPr marL="0" marR="0" lvl="0" indent="0" algn="ctr" defTabSz="914445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F66903B6-F62B-F979-FEBC-EA9F6711000D}"/>
              </a:ext>
            </a:extLst>
          </p:cNvPr>
          <p:cNvSpPr/>
          <p:nvPr/>
        </p:nvSpPr>
        <p:spPr>
          <a:xfrm rot="-3740002">
            <a:off x="15651830" y="6676276"/>
            <a:ext cx="6566183" cy="6566183"/>
          </a:xfrm>
          <a:custGeom>
            <a:avLst/>
            <a:gdLst/>
            <a:ahLst/>
            <a:cxnLst/>
            <a:rect l="l" t="t" r="r" b="b"/>
            <a:pathLst>
              <a:path w="6566182" h="6566182">
                <a:moveTo>
                  <a:pt x="0" y="0"/>
                </a:moveTo>
                <a:lnTo>
                  <a:pt x="6566182" y="0"/>
                </a:lnTo>
                <a:lnTo>
                  <a:pt x="6566182" y="6566183"/>
                </a:lnTo>
                <a:lnTo>
                  <a:pt x="0" y="65661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DB87DD2F-1D1C-E0DA-A6C9-66B3489170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49303" y="40266"/>
            <a:ext cx="2638697" cy="1325784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28158CF7-22D5-9DAF-DB20-474080BBCC08}"/>
              </a:ext>
            </a:extLst>
          </p:cNvPr>
          <p:cNvSpPr txBox="1"/>
          <p:nvPr/>
        </p:nvSpPr>
        <p:spPr>
          <a:xfrm>
            <a:off x="1728536" y="1192511"/>
            <a:ext cx="14822904" cy="8459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ts val="648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kern="1200" noProof="0" dirty="0">
                <a:solidFill>
                  <a:srgbClr val="FF0000"/>
                </a:solidFill>
                <a:latin typeface="Now Bold"/>
                <a:ea typeface="+mn-ea"/>
              </a:rPr>
              <a:t>Poursuite de l’ambitieux programme « Tous JO ».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ow Bold"/>
              <a:ea typeface="+mn-ea"/>
              <a:cs typeface="Arial"/>
              <a:sym typeface="Arial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56E23A6-3187-1042-EB74-9694F7AA43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4" y="47247"/>
            <a:ext cx="2855162" cy="154477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B8DFA36-F6D4-CD4D-573C-4DD67DA1D13F}"/>
              </a:ext>
            </a:extLst>
          </p:cNvPr>
          <p:cNvSpPr txBox="1"/>
          <p:nvPr/>
        </p:nvSpPr>
        <p:spPr>
          <a:xfrm>
            <a:off x="1069910" y="2275472"/>
            <a:ext cx="14819810" cy="7848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Valoriser les jeunes </a:t>
            </a:r>
            <a:r>
              <a:rPr lang="fr-FR" sz="3200" noProof="0" dirty="0"/>
              <a:t>officiels</a:t>
            </a:r>
            <a:r>
              <a:rPr lang="fr-FR" sz="3200" dirty="0"/>
              <a:t>, notamment en valorisant 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les certifications.</a:t>
            </a:r>
          </a:p>
          <a:p>
            <a:pPr marL="457200" lvl="0" indent="-457200">
              <a:buFontTx/>
              <a:buChar char="-"/>
              <a:defRPr/>
            </a:pPr>
            <a:r>
              <a:rPr lang="fr-FR" sz="3200" noProof="0" dirty="0"/>
              <a:t>Positionnement des Commissions Mixtes Régionales en cette fin d’année pour alléger la rentrée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Lister les différentes tâches à exécuter en CMR: </a:t>
            </a:r>
            <a:r>
              <a:rPr lang="fr-FR" sz="3200" noProof="0" dirty="0"/>
              <a:t>formation des 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jeunes juges –arbitres et jeunes coachs, MAJ des </a:t>
            </a:r>
            <a:r>
              <a:rPr lang="fr-FR" sz="3200" noProof="0" dirty="0"/>
              <a:t>q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uestionnaires théoriques, positionnement d’un référent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lang="fr-FR" sz="3200" noProof="0" dirty="0"/>
              <a:t>Réinterroger </a:t>
            </a:r>
            <a:r>
              <a:rPr kumimoji="0" lang="fr-FR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les formations jeunes arbitres /juges pour garantir un sport de qualité « pour les élèves par les élèves ».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lang="fr-FR" sz="3200" noProof="0" dirty="0"/>
              <a:t>Encourager la présence des jeunes organisateurs sur chaque rencontre promotionnelle de district et académique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lang="fr-FR" sz="3200" noProof="0" dirty="0"/>
              <a:t>Question du Jeune interprète: comment valoriser les jeunes qui aident à la compréhension de leurs camarade (du </a:t>
            </a:r>
            <a:r>
              <a:rPr lang="fr-FR" sz="3200" noProof="0" dirty="0" err="1"/>
              <a:t>shi</a:t>
            </a:r>
            <a:r>
              <a:rPr lang="fr-FR" sz="3200" noProof="0" dirty="0"/>
              <a:t>-mahorais au français)?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lang="fr-FR" sz="3200" noProof="0" dirty="0"/>
              <a:t>proposer 2 rencontres pour les reporters, secouristes et écoresponsables: 1 journée formation et 1 journée partage d’expérience/ perspective en fin d’année.</a:t>
            </a:r>
            <a:endParaRPr kumimoji="0" lang="fr-FR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623243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820AD-B1D7-D221-7597-BC6E0064E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4D04CBF-974D-6A9C-833E-950EC3A2988F}"/>
              </a:ext>
            </a:extLst>
          </p:cNvPr>
          <p:cNvSpPr/>
          <p:nvPr/>
        </p:nvSpPr>
        <p:spPr>
          <a:xfrm rot="-3740002">
            <a:off x="15651829" y="6676275"/>
            <a:ext cx="6566182" cy="6566182"/>
          </a:xfrm>
          <a:custGeom>
            <a:avLst/>
            <a:gdLst/>
            <a:ahLst/>
            <a:cxnLst/>
            <a:rect l="l" t="t" r="r" b="b"/>
            <a:pathLst>
              <a:path w="6566182" h="6566182">
                <a:moveTo>
                  <a:pt x="0" y="0"/>
                </a:moveTo>
                <a:lnTo>
                  <a:pt x="6566182" y="0"/>
                </a:lnTo>
                <a:lnTo>
                  <a:pt x="6566182" y="6566183"/>
                </a:lnTo>
                <a:lnTo>
                  <a:pt x="0" y="65661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B687E253-E670-5F7F-F93A-3C35212321BA}"/>
              </a:ext>
            </a:extLst>
          </p:cNvPr>
          <p:cNvSpPr txBox="1"/>
          <p:nvPr/>
        </p:nvSpPr>
        <p:spPr>
          <a:xfrm>
            <a:off x="589758" y="1082435"/>
            <a:ext cx="16231771" cy="677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Now Bold"/>
                <a:ea typeface="+mn-ea"/>
                <a:cs typeface="Arial"/>
                <a:sym typeface="Arial"/>
              </a:rPr>
              <a:t>Entretenir </a:t>
            </a:r>
            <a:r>
              <a:rPr lang="fr-FR" sz="4400" b="1" kern="1200" dirty="0">
                <a:solidFill>
                  <a:srgbClr val="F79646">
                    <a:lumMod val="75000"/>
                  </a:srgbClr>
                </a:solidFill>
                <a:latin typeface="Now Bold"/>
                <a:ea typeface="+mn-ea"/>
              </a:rPr>
              <a:t>l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Now Bold"/>
                <a:ea typeface="+mn-ea"/>
                <a:cs typeface="Arial"/>
                <a:sym typeface="Arial"/>
              </a:rPr>
              <a:t>es relations avec le milieu sportif- associatif mahorais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Now Bold"/>
              <a:ea typeface="+mn-ea"/>
              <a:cs typeface="Arial"/>
              <a:sym typeface="Arial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E31821DC-D240-0A60-9077-3B1A62C18E0A}"/>
              </a:ext>
            </a:extLst>
          </p:cNvPr>
          <p:cNvSpPr/>
          <p:nvPr/>
        </p:nvSpPr>
        <p:spPr>
          <a:xfrm rot="7760333">
            <a:off x="-4259819" y="-3756043"/>
            <a:ext cx="6566182" cy="6566182"/>
          </a:xfrm>
          <a:custGeom>
            <a:avLst/>
            <a:gdLst/>
            <a:ahLst/>
            <a:cxnLst/>
            <a:rect l="l" t="t" r="r" b="b"/>
            <a:pathLst>
              <a:path w="6566182" h="6566182">
                <a:moveTo>
                  <a:pt x="0" y="0"/>
                </a:moveTo>
                <a:lnTo>
                  <a:pt x="6566182" y="0"/>
                </a:lnTo>
                <a:lnTo>
                  <a:pt x="6566182" y="6566182"/>
                </a:lnTo>
                <a:lnTo>
                  <a:pt x="0" y="65661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4F5D60CF-3BC9-FDD8-D276-C85B26046933}"/>
              </a:ext>
            </a:extLst>
          </p:cNvPr>
          <p:cNvSpPr/>
          <p:nvPr/>
        </p:nvSpPr>
        <p:spPr>
          <a:xfrm rot="1313163">
            <a:off x="-8440558" y="7094374"/>
            <a:ext cx="13708044" cy="8100208"/>
          </a:xfrm>
          <a:custGeom>
            <a:avLst/>
            <a:gdLst/>
            <a:ahLst/>
            <a:cxnLst/>
            <a:rect l="l" t="t" r="r" b="b"/>
            <a:pathLst>
              <a:path w="13708044" h="8100208">
                <a:moveTo>
                  <a:pt x="0" y="0"/>
                </a:moveTo>
                <a:lnTo>
                  <a:pt x="13708044" y="0"/>
                </a:lnTo>
                <a:lnTo>
                  <a:pt x="13708044" y="8100207"/>
                </a:lnTo>
                <a:lnTo>
                  <a:pt x="0" y="810020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61D5460A-2966-3E3D-440A-FACE1696428F}"/>
              </a:ext>
            </a:extLst>
          </p:cNvPr>
          <p:cNvSpPr/>
          <p:nvPr/>
        </p:nvSpPr>
        <p:spPr>
          <a:xfrm>
            <a:off x="16821529" y="43158"/>
            <a:ext cx="1466471" cy="1466471"/>
          </a:xfrm>
          <a:custGeom>
            <a:avLst/>
            <a:gdLst/>
            <a:ahLst/>
            <a:cxnLst/>
            <a:rect l="l" t="t" r="r" b="b"/>
            <a:pathLst>
              <a:path w="1466471" h="1466471">
                <a:moveTo>
                  <a:pt x="0" y="0"/>
                </a:moveTo>
                <a:lnTo>
                  <a:pt x="1466471" y="0"/>
                </a:lnTo>
                <a:lnTo>
                  <a:pt x="1466471" y="1466471"/>
                </a:lnTo>
                <a:lnTo>
                  <a:pt x="0" y="14664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5CA14A4-2995-0282-3750-DECFBBCD1B0C}"/>
              </a:ext>
            </a:extLst>
          </p:cNvPr>
          <p:cNvSpPr txBox="1"/>
          <p:nvPr/>
        </p:nvSpPr>
        <p:spPr>
          <a:xfrm>
            <a:off x="1154255" y="2251481"/>
            <a:ext cx="15306403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L’idée est de maintenir un lien plus ou moins étroit avec les autres acteurs du milieu sportif afin qu’ils profitent de notre dynamique et que nous puissions préparer les élèves à l’après UNSS. La rencontre promotionnelle est le moment idéal pour ces partenariats.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	-le CROS: évènements héritage 2024 –génération 2030 (fête du sport, JNSS, SOP, JOP).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2400" b="1" kern="1200" dirty="0">
              <a:solidFill>
                <a:prstClr val="black"/>
              </a:solidFill>
              <a:latin typeface="Calibri"/>
              <a:ea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kern="1200" dirty="0">
                <a:solidFill>
                  <a:prstClr val="black"/>
                </a:solidFill>
                <a:latin typeface="Calibri"/>
                <a:ea typeface="+mn-ea"/>
              </a:rPr>
              <a:t>	- «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Septembre bouge »: se faire connaître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  <a:hlinkClick r:id="rId5"/>
              </a:rPr>
              <a:t>en suivant ce lien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et pour la JNSS,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  <a:hlinkClick r:id="rId6"/>
              </a:rPr>
              <a:t>en renseignant l’enquête du SR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	-les clubs: profiter des ressources (Mayotte escalade) et aider au développement de l’activité,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zazatsara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(athlétisme)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	-les comités: passerelles jeunes arbitres et question des sections sportives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	-les associations locales qui peuvent nous apporter leur expertise sur les questions d’écoresponsabilité et lutte contre les VSS: naturalistes, PSL, EEDD 976, GEPOMAY, Ceta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maoré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, Yes 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we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 can net….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rPr>
              <a:t>	-positionnement fort du service régional UNSS dans le tissu sportif mahorais: réaffirmation de la place prépondérante de notre fédération dans le développement du sport et l’éducation de la jeunesse à Mayotte. </a:t>
            </a:r>
          </a:p>
        </p:txBody>
      </p:sp>
    </p:spTree>
    <p:extLst>
      <p:ext uri="{BB962C8B-B14F-4D97-AF65-F5344CB8AC3E}">
        <p14:creationId xmlns:p14="http://schemas.microsoft.com/office/powerpoint/2010/main" val="25749587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098DC-84C3-A99E-EB89-FE8DF37FC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>
            <a:extLst>
              <a:ext uri="{FF2B5EF4-FFF2-40B4-BE49-F238E27FC236}">
                <a16:creationId xmlns:a16="http://schemas.microsoft.com/office/drawing/2014/main" id="{A0AF6DE4-CD44-61E0-E465-8E26991F0B43}"/>
              </a:ext>
            </a:extLst>
          </p:cNvPr>
          <p:cNvSpPr/>
          <p:nvPr/>
        </p:nvSpPr>
        <p:spPr>
          <a:xfrm rot="7760333">
            <a:off x="-4928902" y="-4759668"/>
            <a:ext cx="6566183" cy="6566183"/>
          </a:xfrm>
          <a:custGeom>
            <a:avLst/>
            <a:gdLst/>
            <a:ahLst/>
            <a:cxnLst/>
            <a:rect l="l" t="t" r="r" b="b"/>
            <a:pathLst>
              <a:path w="6566182" h="6566182">
                <a:moveTo>
                  <a:pt x="0" y="0"/>
                </a:moveTo>
                <a:lnTo>
                  <a:pt x="6566182" y="0"/>
                </a:lnTo>
                <a:lnTo>
                  <a:pt x="6566182" y="6566183"/>
                </a:lnTo>
                <a:lnTo>
                  <a:pt x="0" y="65661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B83CF71D-1F38-E25D-21EC-7978912DE462}"/>
              </a:ext>
            </a:extLst>
          </p:cNvPr>
          <p:cNvSpPr txBox="1"/>
          <p:nvPr/>
        </p:nvSpPr>
        <p:spPr>
          <a:xfrm>
            <a:off x="619271" y="3674157"/>
            <a:ext cx="901278" cy="962730"/>
          </a:xfrm>
          <a:prstGeom prst="rect">
            <a:avLst/>
          </a:prstGeom>
        </p:spPr>
        <p:txBody>
          <a:bodyPr lIns="50801" tIns="50801" rIns="50801" bIns="50801" rtlCol="0" anchor="ctr"/>
          <a:lstStyle/>
          <a:p>
            <a:pPr marL="0" marR="0" lvl="0" indent="0" algn="ctr" defTabSz="914445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1827CAC9-6AC5-460C-72F6-75CD68CAD19D}"/>
              </a:ext>
            </a:extLst>
          </p:cNvPr>
          <p:cNvSpPr/>
          <p:nvPr/>
        </p:nvSpPr>
        <p:spPr>
          <a:xfrm rot="-3740002">
            <a:off x="15651830" y="6676276"/>
            <a:ext cx="6566183" cy="6566183"/>
          </a:xfrm>
          <a:custGeom>
            <a:avLst/>
            <a:gdLst/>
            <a:ahLst/>
            <a:cxnLst/>
            <a:rect l="l" t="t" r="r" b="b"/>
            <a:pathLst>
              <a:path w="6566182" h="6566182">
                <a:moveTo>
                  <a:pt x="0" y="0"/>
                </a:moveTo>
                <a:lnTo>
                  <a:pt x="6566182" y="0"/>
                </a:lnTo>
                <a:lnTo>
                  <a:pt x="6566182" y="6566183"/>
                </a:lnTo>
                <a:lnTo>
                  <a:pt x="0" y="65661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75F308A-2B20-37FA-077A-0333199FBE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852" y="257052"/>
            <a:ext cx="1971582" cy="990600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1966D9-786E-E14F-FB59-CE8691D0CB7C}"/>
              </a:ext>
            </a:extLst>
          </p:cNvPr>
          <p:cNvSpPr txBox="1"/>
          <p:nvPr/>
        </p:nvSpPr>
        <p:spPr>
          <a:xfrm>
            <a:off x="3937197" y="3764526"/>
            <a:ext cx="1521480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7200" b="1" i="0" u="none" strike="noStrike" kern="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Questions - réponses</a:t>
            </a:r>
          </a:p>
        </p:txBody>
      </p:sp>
      <p:pic>
        <p:nvPicPr>
          <p:cNvPr id="8" name="Image 7" descr="Une image contenant Graphique, logo, symbole, Police&#10;&#10;Le contenu généré par l’IA peut être incorrect.">
            <a:extLst>
              <a:ext uri="{FF2B5EF4-FFF2-40B4-BE49-F238E27FC236}">
                <a16:creationId xmlns:a16="http://schemas.microsoft.com/office/drawing/2014/main" id="{7F017C5D-20CC-E8CC-A255-51BB61F041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14450" y="101737"/>
            <a:ext cx="1124824" cy="147476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46C5438-2984-09CD-0288-10664500DC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45691" y="9069365"/>
            <a:ext cx="2250524" cy="1217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4443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6277964-D6FE-DC05-C9BB-9D8B60641DFD}"/>
              </a:ext>
            </a:extLst>
          </p:cNvPr>
          <p:cNvSpPr txBox="1"/>
          <p:nvPr/>
        </p:nvSpPr>
        <p:spPr>
          <a:xfrm>
            <a:off x="3860264" y="1071940"/>
            <a:ext cx="894187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9600" dirty="0">
                <a:solidFill>
                  <a:schemeClr val="accent6"/>
                </a:solidFill>
              </a:rPr>
              <a:t>Temps Syndical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0D552A-FDCA-A137-41D6-6A1ABFA7C9A1}"/>
              </a:ext>
            </a:extLst>
          </p:cNvPr>
          <p:cNvSpPr txBox="1"/>
          <p:nvPr/>
        </p:nvSpPr>
        <p:spPr>
          <a:xfrm>
            <a:off x="2450578" y="3564525"/>
            <a:ext cx="12125195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/>
              <a:t>Puis</a:t>
            </a:r>
            <a:r>
              <a:rPr lang="en-US" sz="4800" dirty="0"/>
              <a:t> AG de district à </a:t>
            </a:r>
            <a:r>
              <a:rPr lang="en-US" sz="4800" dirty="0" err="1"/>
              <a:t>suivre</a:t>
            </a:r>
            <a:r>
              <a:rPr lang="en-US" sz="4800" dirty="0"/>
              <a:t> dans les salles </a:t>
            </a:r>
            <a:r>
              <a:rPr lang="en-US" sz="4800" dirty="0" err="1"/>
              <a:t>suivantes</a:t>
            </a:r>
            <a:r>
              <a:rPr lang="en-US" sz="4800" dirty="0"/>
              <a:t>:</a:t>
            </a:r>
          </a:p>
          <a:p>
            <a:endParaRPr lang="fr-FR" sz="4800" dirty="0"/>
          </a:p>
          <a:p>
            <a:r>
              <a:rPr lang="fr-FR" sz="4800" b="1" dirty="0"/>
              <a:t>NORD 		F 109</a:t>
            </a:r>
          </a:p>
          <a:p>
            <a:endParaRPr lang="fr-FR" sz="4800" b="1" dirty="0"/>
          </a:p>
          <a:p>
            <a:r>
              <a:rPr lang="fr-FR" sz="4800" b="1" dirty="0"/>
              <a:t>EST		F110</a:t>
            </a:r>
          </a:p>
          <a:p>
            <a:endParaRPr lang="fr-FR" sz="4800" b="1" dirty="0"/>
          </a:p>
          <a:p>
            <a:r>
              <a:rPr lang="fr-FR" sz="4800" b="1" dirty="0"/>
              <a:t>OUEST		F111</a:t>
            </a:r>
          </a:p>
          <a:p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5462676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794473f4fd_0_232"/>
          <p:cNvSpPr/>
          <p:nvPr/>
        </p:nvSpPr>
        <p:spPr>
          <a:xfrm rot="-2700000">
            <a:off x="14697726" y="7103978"/>
            <a:ext cx="6569833" cy="6569833"/>
          </a:xfrm>
          <a:custGeom>
            <a:avLst/>
            <a:gdLst/>
            <a:ahLst/>
            <a:cxnLst/>
            <a:rect l="l" t="t" r="r" b="b"/>
            <a:pathLst>
              <a:path w="6566182" h="6566182" extrusionOk="0">
                <a:moveTo>
                  <a:pt x="0" y="0"/>
                </a:moveTo>
                <a:lnTo>
                  <a:pt x="6566182" y="0"/>
                </a:lnTo>
                <a:lnTo>
                  <a:pt x="6566182" y="6566182"/>
                </a:lnTo>
                <a:lnTo>
                  <a:pt x="0" y="65661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fr-FR" sz="1800" b="0" i="0" u="none" strike="noStrike" cap="none" noProof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g3794473f4fd_0_232"/>
          <p:cNvSpPr/>
          <p:nvPr/>
        </p:nvSpPr>
        <p:spPr>
          <a:xfrm>
            <a:off x="16821529" y="43158"/>
            <a:ext cx="1466471" cy="1466471"/>
          </a:xfrm>
          <a:custGeom>
            <a:avLst/>
            <a:gdLst/>
            <a:ahLst/>
            <a:cxnLst/>
            <a:rect l="l" t="t" r="r" b="b"/>
            <a:pathLst>
              <a:path w="1466471" h="1466471" extrusionOk="0">
                <a:moveTo>
                  <a:pt x="0" y="0"/>
                </a:moveTo>
                <a:lnTo>
                  <a:pt x="1466471" y="0"/>
                </a:lnTo>
                <a:lnTo>
                  <a:pt x="1466471" y="1466471"/>
                </a:lnTo>
                <a:lnTo>
                  <a:pt x="0" y="14664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fr-FR" sz="1800" b="0" i="0" u="none" strike="noStrike" cap="none" noProof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g3794473f4fd_0_232"/>
          <p:cNvSpPr/>
          <p:nvPr/>
        </p:nvSpPr>
        <p:spPr>
          <a:xfrm rot="1312875">
            <a:off x="-8439039" y="7092850"/>
            <a:ext cx="13701274" cy="8096208"/>
          </a:xfrm>
          <a:custGeom>
            <a:avLst/>
            <a:gdLst/>
            <a:ahLst/>
            <a:cxnLst/>
            <a:rect l="l" t="t" r="r" b="b"/>
            <a:pathLst>
              <a:path w="13708044" h="8100208" extrusionOk="0">
                <a:moveTo>
                  <a:pt x="0" y="0"/>
                </a:moveTo>
                <a:lnTo>
                  <a:pt x="13708044" y="0"/>
                </a:lnTo>
                <a:lnTo>
                  <a:pt x="13708044" y="8100207"/>
                </a:lnTo>
                <a:lnTo>
                  <a:pt x="0" y="81002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fr-FR" sz="1800" b="0" i="0" u="none" strike="noStrike" cap="none" noProof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g3794473f4fd_0_232"/>
          <p:cNvSpPr txBox="1"/>
          <p:nvPr/>
        </p:nvSpPr>
        <p:spPr>
          <a:xfrm>
            <a:off x="0" y="0"/>
            <a:ext cx="16195500" cy="1181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400" noProof="0" dirty="0">
                <a:solidFill>
                  <a:srgbClr val="E84910"/>
                </a:solidFill>
              </a:rPr>
              <a:t>Annexe 1: Les temps forts  </a:t>
            </a:r>
            <a:r>
              <a:rPr lang="fr-FR" sz="5400" noProof="0" dirty="0">
                <a:solidFill>
                  <a:srgbClr val="0C2F62"/>
                </a:solidFill>
              </a:rPr>
              <a:t>ANNEE 2026-27</a:t>
            </a:r>
            <a:endParaRPr lang="fr-FR" noProof="0" dirty="0">
              <a:solidFill>
                <a:schemeClr val="dk1"/>
              </a:solidFill>
            </a:endParaRPr>
          </a:p>
        </p:txBody>
      </p:sp>
      <p:sp>
        <p:nvSpPr>
          <p:cNvPr id="284" name="Google Shape;284;g3794473f4fd_0_232"/>
          <p:cNvSpPr txBox="1"/>
          <p:nvPr/>
        </p:nvSpPr>
        <p:spPr>
          <a:xfrm>
            <a:off x="1058092" y="2228875"/>
            <a:ext cx="16642080" cy="7640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000" b="1" u="sng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“pense bête”:</a:t>
            </a:r>
          </a:p>
          <a:p>
            <a:pPr marL="127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000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-La réunion de rentrée: le </a:t>
            </a:r>
            <a:r>
              <a:rPr lang="fr-FR" sz="3000" b="1" noProof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09 septembre 2026</a:t>
            </a:r>
          </a:p>
          <a:p>
            <a:pPr marL="127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</a:t>
            </a:r>
            <a:r>
              <a:rPr lang="fr-FR" sz="3000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JNSS: le </a:t>
            </a:r>
            <a:r>
              <a:rPr lang="fr-FR" sz="3000" b="1" noProof="0" dirty="0">
                <a:solidFill>
                  <a:srgbClr val="E84910"/>
                </a:solidFill>
                <a:latin typeface="Calibri"/>
                <a:ea typeface="Calibri"/>
                <a:cs typeface="Calibri"/>
                <a:sym typeface="Calibri"/>
              </a:rPr>
              <a:t>16 </a:t>
            </a:r>
            <a:r>
              <a:rPr lang="fr-FR" sz="3000" b="1" noProof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septembre</a:t>
            </a:r>
            <a:r>
              <a:rPr lang="fr-FR" sz="3000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2026</a:t>
            </a:r>
          </a:p>
          <a:p>
            <a:pPr marL="127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000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-démarrage des rencontres le mercredi </a:t>
            </a:r>
            <a:r>
              <a:rPr kumimoji="0" lang="fr-FR" sz="3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23 septembre 2026</a:t>
            </a:r>
            <a:r>
              <a:rPr lang="fr-FR" sz="3000" noProof="0" dirty="0">
                <a:latin typeface="Calibri"/>
                <a:ea typeface="Calibri"/>
                <a:cs typeface="Calibri"/>
                <a:sym typeface="Calibri"/>
              </a:rPr>
              <a:t>; initiations SRAV et Canoë kayak</a:t>
            </a:r>
            <a:endParaRPr kumimoji="0" lang="fr-FR" sz="3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12700">
              <a:lnSpc>
                <a:spcPct val="150000"/>
              </a:lnSpc>
            </a:pPr>
            <a:r>
              <a:rPr lang="fr-FR" sz="3000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</a:t>
            </a:r>
            <a:r>
              <a:rPr lang="fr-FR" sz="3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Formation des jeunes officiels: le </a:t>
            </a:r>
            <a:r>
              <a:rPr lang="fr-FR" sz="30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28 octobre</a:t>
            </a:r>
            <a:r>
              <a:rPr lang="fr-FR" sz="30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3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2026</a:t>
            </a:r>
          </a:p>
          <a:p>
            <a:pPr marL="127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000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-CROSS académique: le </a:t>
            </a:r>
            <a:r>
              <a:rPr lang="fr-FR" sz="30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r>
              <a:rPr lang="fr-FR" sz="3000" b="1" noProof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novembre</a:t>
            </a:r>
            <a:r>
              <a:rPr lang="fr-FR" sz="3000" noProof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3000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2026</a:t>
            </a:r>
          </a:p>
          <a:p>
            <a:pPr marL="12700">
              <a:lnSpc>
                <a:spcPct val="150000"/>
              </a:lnSpc>
            </a:pPr>
            <a:r>
              <a:rPr lang="fr-FR" sz="3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-journées promotionnelles de district: le </a:t>
            </a:r>
            <a:r>
              <a:rPr lang="fr-FR" sz="30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 décembre</a:t>
            </a:r>
            <a:r>
              <a:rPr lang="fr-FR" sz="30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3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2026, le </a:t>
            </a:r>
            <a:r>
              <a:rPr lang="fr-FR" sz="30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10 février </a:t>
            </a:r>
            <a:r>
              <a:rPr lang="fr-FR" sz="3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2027, le </a:t>
            </a:r>
            <a:r>
              <a:rPr lang="fr-FR" sz="30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21 avril</a:t>
            </a:r>
            <a:r>
              <a:rPr lang="fr-FR" sz="30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3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2027 et le </a:t>
            </a:r>
            <a:r>
              <a:rPr lang="fr-FR" sz="30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lang="fr-FR" sz="30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23 juin</a:t>
            </a:r>
            <a:r>
              <a:rPr lang="fr-FR" sz="30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3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2027</a:t>
            </a:r>
            <a:endParaRPr lang="fr-FR" sz="3000" noProof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000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-Formation secrétaires/trésoriers: le </a:t>
            </a:r>
            <a:r>
              <a:rPr lang="fr-FR" sz="3000" b="1" noProof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22 septembre </a:t>
            </a:r>
            <a:r>
              <a:rPr lang="fr-FR" sz="3000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2026</a:t>
            </a:r>
          </a:p>
          <a:p>
            <a:pPr marL="12700">
              <a:lnSpc>
                <a:spcPct val="150000"/>
              </a:lnSpc>
            </a:pPr>
            <a:r>
              <a:rPr lang="fr-FR" sz="3000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-CRUNSS (comité régional de l’UNSS): </a:t>
            </a:r>
            <a:r>
              <a:rPr lang="fr-FR" sz="3000" b="1" noProof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novembre</a:t>
            </a:r>
            <a:r>
              <a:rPr lang="fr-FR" sz="3000" b="1" noProof="0" dirty="0">
                <a:solidFill>
                  <a:srgbClr val="E8491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3000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2026 et </a:t>
            </a:r>
            <a:r>
              <a:rPr lang="fr-FR" sz="3000" b="1" noProof="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juin</a:t>
            </a:r>
            <a:r>
              <a:rPr lang="fr-FR" sz="3000" noProof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2027</a:t>
            </a:r>
          </a:p>
          <a:p>
            <a:pPr marL="12700">
              <a:lnSpc>
                <a:spcPct val="150000"/>
              </a:lnSpc>
            </a:pPr>
            <a:r>
              <a:rPr lang="fr-FR" sz="3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- Formation trésoriers (demande de subvention): le </a:t>
            </a:r>
            <a:r>
              <a:rPr lang="fr-FR" sz="30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28 janvier </a:t>
            </a:r>
            <a:r>
              <a:rPr lang="fr-FR" sz="3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2027</a:t>
            </a:r>
            <a:endParaRPr lang="fr-FR" sz="3000" noProof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AF703BE-F05A-9B2C-3E7A-E547E7CEC1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18394" y="1571764"/>
            <a:ext cx="2296839" cy="196114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794473f4fd_0_62"/>
          <p:cNvSpPr/>
          <p:nvPr/>
        </p:nvSpPr>
        <p:spPr>
          <a:xfrm rot="-3736890">
            <a:off x="15652763" y="6681570"/>
            <a:ext cx="6564376" cy="6564376"/>
          </a:xfrm>
          <a:custGeom>
            <a:avLst/>
            <a:gdLst/>
            <a:ahLst/>
            <a:cxnLst/>
            <a:rect l="l" t="t" r="r" b="b"/>
            <a:pathLst>
              <a:path w="6566182" h="6566182" extrusionOk="0">
                <a:moveTo>
                  <a:pt x="0" y="0"/>
                </a:moveTo>
                <a:lnTo>
                  <a:pt x="6566182" y="0"/>
                </a:lnTo>
                <a:lnTo>
                  <a:pt x="6566182" y="6566183"/>
                </a:lnTo>
                <a:lnTo>
                  <a:pt x="0" y="656618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fr-FR" sz="1800" b="0" i="0" u="none" strike="noStrike" cap="none" noProof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g3794473f4fd_0_62"/>
          <p:cNvSpPr/>
          <p:nvPr/>
        </p:nvSpPr>
        <p:spPr>
          <a:xfrm rot="1312875">
            <a:off x="-8439039" y="7092850"/>
            <a:ext cx="13701274" cy="8096208"/>
          </a:xfrm>
          <a:custGeom>
            <a:avLst/>
            <a:gdLst/>
            <a:ahLst/>
            <a:cxnLst/>
            <a:rect l="l" t="t" r="r" b="b"/>
            <a:pathLst>
              <a:path w="13708044" h="8100208" extrusionOk="0">
                <a:moveTo>
                  <a:pt x="0" y="0"/>
                </a:moveTo>
                <a:lnTo>
                  <a:pt x="13708044" y="0"/>
                </a:lnTo>
                <a:lnTo>
                  <a:pt x="13708044" y="8100207"/>
                </a:lnTo>
                <a:lnTo>
                  <a:pt x="0" y="81002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fr-FR" sz="1800" b="0" i="0" u="none" strike="noStrike" cap="none" noProof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g3794473f4fd_0_62"/>
          <p:cNvSpPr txBox="1"/>
          <p:nvPr/>
        </p:nvSpPr>
        <p:spPr>
          <a:xfrm>
            <a:off x="2832750" y="0"/>
            <a:ext cx="12622500" cy="310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45720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fr-FR" sz="5400" noProof="0" dirty="0">
                <a:solidFill>
                  <a:srgbClr val="E84910"/>
                </a:solidFill>
              </a:rPr>
              <a:t>Annexe 2: Les activités physiques et sportives coordonnées sur Mayotte</a:t>
            </a:r>
            <a:endParaRPr lang="fr-FR" sz="5400" noProof="0" dirty="0">
              <a:solidFill>
                <a:srgbClr val="0C2F62"/>
              </a:solidFill>
            </a:endParaRPr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endParaRPr lang="fr-FR" sz="6000" noProof="0" dirty="0">
              <a:solidFill>
                <a:srgbClr val="E84910"/>
              </a:solidFill>
            </a:endParaRPr>
          </a:p>
        </p:txBody>
      </p:sp>
      <p:sp>
        <p:nvSpPr>
          <p:cNvPr id="146" name="Google Shape;146;g3794473f4fd_0_62"/>
          <p:cNvSpPr/>
          <p:nvPr/>
        </p:nvSpPr>
        <p:spPr>
          <a:xfrm>
            <a:off x="16821529" y="43158"/>
            <a:ext cx="1466471" cy="1466471"/>
          </a:xfrm>
          <a:custGeom>
            <a:avLst/>
            <a:gdLst/>
            <a:ahLst/>
            <a:cxnLst/>
            <a:rect l="l" t="t" r="r" b="b"/>
            <a:pathLst>
              <a:path w="1466471" h="1466471" extrusionOk="0">
                <a:moveTo>
                  <a:pt x="0" y="0"/>
                </a:moveTo>
                <a:lnTo>
                  <a:pt x="1466471" y="0"/>
                </a:lnTo>
                <a:lnTo>
                  <a:pt x="1466471" y="1466471"/>
                </a:lnTo>
                <a:lnTo>
                  <a:pt x="0" y="14664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fr-FR" sz="1800" b="0" i="0" u="none" strike="noStrike" cap="none" noProof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47" name="Google Shape;147;g3794473f4fd_0_62"/>
          <p:cNvGraphicFramePr/>
          <p:nvPr>
            <p:extLst>
              <p:ext uri="{D42A27DB-BD31-4B8C-83A1-F6EECF244321}">
                <p14:modId xmlns:p14="http://schemas.microsoft.com/office/powerpoint/2010/main" val="1385908144"/>
              </p:ext>
            </p:extLst>
          </p:nvPr>
        </p:nvGraphicFramePr>
        <p:xfrm>
          <a:off x="685800" y="2091075"/>
          <a:ext cx="8216250" cy="7390217"/>
        </p:xfrm>
        <a:graphic>
          <a:graphicData uri="http://schemas.openxmlformats.org/drawingml/2006/table">
            <a:tbl>
              <a:tblPr>
                <a:noFill/>
                <a:tableStyleId>{1F67804B-1AB6-444E-A4ED-EE33135994CA}</a:tableStyleId>
              </a:tblPr>
              <a:tblGrid>
                <a:gridCol w="8216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17021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000" noProof="0" dirty="0">
                          <a:solidFill>
                            <a:schemeClr val="dk1"/>
                          </a:solidFill>
                        </a:rPr>
                        <a:t>Athlétisme/ CROSS/ TRAIL/ Jeux de l’UNSS</a:t>
                      </a:r>
                    </a:p>
                  </a:txBody>
                  <a:tcPr marL="68575" marR="68575" marT="91425" marB="91425">
                    <a:lnL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7021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000" noProof="0" dirty="0">
                          <a:solidFill>
                            <a:schemeClr val="dk1"/>
                          </a:solidFill>
                        </a:rPr>
                        <a:t>Basket- Ball</a:t>
                      </a:r>
                    </a:p>
                  </a:txBody>
                  <a:tcPr marL="68575" marR="68575" marT="91425" marB="91425">
                    <a:lnL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7021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000" noProof="0" dirty="0">
                          <a:solidFill>
                            <a:schemeClr val="dk1"/>
                          </a:solidFill>
                        </a:rPr>
                        <a:t>Badminton</a:t>
                      </a:r>
                    </a:p>
                  </a:txBody>
                  <a:tcPr marL="68575" marR="68575" marT="91425" marB="91425">
                    <a:lnL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7448625"/>
                  </a:ext>
                </a:extLst>
              </a:tr>
              <a:tr h="617021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000" noProof="0" dirty="0">
                          <a:solidFill>
                            <a:schemeClr val="dk1"/>
                          </a:solidFill>
                        </a:rPr>
                        <a:t>Canoë-Kayak</a:t>
                      </a:r>
                    </a:p>
                  </a:txBody>
                  <a:tcPr marL="68575" marR="68575" marT="91425" marB="91425">
                    <a:lnL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7021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000" noProof="0" dirty="0">
                          <a:solidFill>
                            <a:schemeClr val="dk1"/>
                          </a:solidFill>
                        </a:rPr>
                        <a:t>Danse Chorégraphie</a:t>
                      </a:r>
                    </a:p>
                  </a:txBody>
                  <a:tcPr marL="68575" marR="68575" marT="91425" marB="91425">
                    <a:lnL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7021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000" noProof="0" dirty="0">
                          <a:solidFill>
                            <a:schemeClr val="dk1"/>
                          </a:solidFill>
                        </a:rPr>
                        <a:t>Danse Hip-Hop</a:t>
                      </a:r>
                    </a:p>
                  </a:txBody>
                  <a:tcPr marL="68575" marR="68575" marT="91425" marB="91425">
                    <a:lnL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7021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000" noProof="0" dirty="0">
                          <a:solidFill>
                            <a:schemeClr val="dk1"/>
                          </a:solidFill>
                        </a:rPr>
                        <a:t>Escalade</a:t>
                      </a:r>
                    </a:p>
                  </a:txBody>
                  <a:tcPr marL="68575" marR="68575" marT="91425" marB="91425">
                    <a:lnL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7021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000" noProof="0" dirty="0">
                          <a:solidFill>
                            <a:schemeClr val="dk1"/>
                          </a:solidFill>
                        </a:rPr>
                        <a:t>Football </a:t>
                      </a:r>
                    </a:p>
                  </a:txBody>
                  <a:tcPr marL="68575" marR="68575" marT="91425" marB="91425">
                    <a:lnL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2853901"/>
                  </a:ext>
                </a:extLst>
              </a:tr>
              <a:tr h="617021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000" noProof="0" dirty="0">
                          <a:solidFill>
                            <a:schemeClr val="dk1"/>
                          </a:solidFill>
                        </a:rPr>
                        <a:t>Futsal</a:t>
                      </a:r>
                    </a:p>
                  </a:txBody>
                  <a:tcPr marL="68575" marR="68575" marT="91425" marB="91425">
                    <a:lnL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2417482"/>
                  </a:ext>
                </a:extLst>
              </a:tr>
              <a:tr h="644741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000" noProof="0" dirty="0">
                          <a:solidFill>
                            <a:schemeClr val="dk1"/>
                          </a:solidFill>
                        </a:rPr>
                        <a:t>Golf</a:t>
                      </a:r>
                    </a:p>
                  </a:txBody>
                  <a:tcPr marL="68575" marR="68575" marT="91425" marB="91425">
                    <a:lnL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51587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000" noProof="0" dirty="0">
                          <a:solidFill>
                            <a:schemeClr val="dk1"/>
                          </a:solidFill>
                        </a:rPr>
                        <a:t>Gymnastique artistique</a:t>
                      </a:r>
                    </a:p>
                  </a:txBody>
                  <a:tcPr marL="68575" marR="68575" marT="91425" marB="91425">
                    <a:lnL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148" name="Google Shape;148;g3794473f4fd_0_62"/>
          <p:cNvGraphicFramePr/>
          <p:nvPr>
            <p:extLst>
              <p:ext uri="{D42A27DB-BD31-4B8C-83A1-F6EECF244321}">
                <p14:modId xmlns:p14="http://schemas.microsoft.com/office/powerpoint/2010/main" val="1642856202"/>
              </p:ext>
            </p:extLst>
          </p:nvPr>
        </p:nvGraphicFramePr>
        <p:xfrm>
          <a:off x="9530150" y="2091075"/>
          <a:ext cx="7818050" cy="7966356"/>
        </p:xfrm>
        <a:graphic>
          <a:graphicData uri="http://schemas.openxmlformats.org/drawingml/2006/table">
            <a:tbl>
              <a:tblPr>
                <a:noFill/>
                <a:tableStyleId>{1F67804B-1AB6-444E-A4ED-EE33135994CA}</a:tableStyleId>
              </a:tblPr>
              <a:tblGrid>
                <a:gridCol w="7818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193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fr-FR" sz="3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cs typeface="Arial"/>
                          <a:sym typeface="Arial"/>
                        </a:rPr>
                        <a:t>Handball/ Jeux de l’UNSS</a:t>
                      </a:r>
                    </a:p>
                  </a:txBody>
                  <a:tcPr marL="68575" marR="68575" marT="91425" marB="91425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193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fr-FR" sz="3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cs typeface="Arial"/>
                          <a:sym typeface="Arial"/>
                        </a:rPr>
                        <a:t>Kick Boxing Light/ Boxe assaut</a:t>
                      </a:r>
                    </a:p>
                  </a:txBody>
                  <a:tcPr marL="68575" marR="68575" marT="91425" marB="91425">
                    <a:lnL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31438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fr-FR" sz="30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cs typeface="Arial"/>
                          <a:sym typeface="Arial"/>
                        </a:rPr>
                        <a:t>Judo/lutte</a:t>
                      </a:r>
                    </a:p>
                  </a:txBody>
                  <a:tcPr marL="68575" marR="68575" marT="91425" marB="91425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77437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000" noProof="0" dirty="0">
                          <a:solidFill>
                            <a:schemeClr val="dk1"/>
                          </a:solidFill>
                        </a:rPr>
                        <a:t>Laser run</a:t>
                      </a:r>
                    </a:p>
                  </a:txBody>
                  <a:tcPr marL="68575" marR="68575" marT="91425" marB="91425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3759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000" noProof="0" dirty="0">
                          <a:solidFill>
                            <a:schemeClr val="dk1"/>
                          </a:solidFill>
                        </a:rPr>
                        <a:t>Musculation</a:t>
                      </a:r>
                    </a:p>
                  </a:txBody>
                  <a:tcPr marL="68575" marR="68575" marT="91425" marB="91425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11820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000" noProof="0" dirty="0">
                          <a:solidFill>
                            <a:schemeClr val="dk1"/>
                          </a:solidFill>
                        </a:rPr>
                        <a:t>Natation/savoir nager</a:t>
                      </a:r>
                    </a:p>
                  </a:txBody>
                  <a:tcPr marL="68575" marR="68575" marT="91425" marB="91425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53052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000" noProof="0" dirty="0">
                          <a:solidFill>
                            <a:schemeClr val="dk1"/>
                          </a:solidFill>
                        </a:rPr>
                        <a:t>Raid- CO</a:t>
                      </a:r>
                    </a:p>
                  </a:txBody>
                  <a:tcPr marL="68575" marR="68575" marT="91425" marB="91425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33056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000" noProof="0" dirty="0">
                          <a:solidFill>
                            <a:schemeClr val="dk1"/>
                          </a:solidFill>
                        </a:rPr>
                        <a:t>Rugby</a:t>
                      </a:r>
                    </a:p>
                  </a:txBody>
                  <a:tcPr marL="68575" marR="68575" marT="91425" marB="91425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520699"/>
                  </a:ext>
                </a:extLst>
              </a:tr>
              <a:tr h="331932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000" noProof="0" dirty="0">
                          <a:solidFill>
                            <a:schemeClr val="dk1"/>
                          </a:solidFill>
                        </a:rPr>
                        <a:t>Sport partagé</a:t>
                      </a:r>
                    </a:p>
                  </a:txBody>
                  <a:tcPr marL="68575" marR="68575" marT="91425" marB="91425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4590876"/>
                  </a:ext>
                </a:extLst>
              </a:tr>
              <a:tr h="331932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000" noProof="0" dirty="0">
                          <a:solidFill>
                            <a:schemeClr val="dk1"/>
                          </a:solidFill>
                        </a:rPr>
                        <a:t>SRAV-VTT</a:t>
                      </a:r>
                    </a:p>
                  </a:txBody>
                  <a:tcPr marL="68575" marR="68575" marT="91425" marB="91425">
                    <a:lnL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6794217"/>
                  </a:ext>
                </a:extLst>
              </a:tr>
              <a:tr h="331932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000" noProof="0" dirty="0">
                          <a:solidFill>
                            <a:schemeClr val="dk1"/>
                          </a:solidFill>
                        </a:rPr>
                        <a:t>Tennis de table</a:t>
                      </a:r>
                    </a:p>
                  </a:txBody>
                  <a:tcPr marL="68575" marR="68575" marT="91425" marB="91425">
                    <a:lnL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08932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000" noProof="0" dirty="0">
                          <a:solidFill>
                            <a:schemeClr val="dk1"/>
                          </a:solidFill>
                        </a:rPr>
                        <a:t>Volley-ball</a:t>
                      </a:r>
                    </a:p>
                  </a:txBody>
                  <a:tcPr marL="68575" marR="68575" marT="91425" marB="91425">
                    <a:lnL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384204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98E05-C668-3D43-E6E7-11A226970C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A3C2B7C3-8E24-0ADB-063A-1FE6D3192380}"/>
              </a:ext>
            </a:extLst>
          </p:cNvPr>
          <p:cNvSpPr txBox="1"/>
          <p:nvPr/>
        </p:nvSpPr>
        <p:spPr>
          <a:xfrm>
            <a:off x="1743166" y="3165519"/>
            <a:ext cx="10676927" cy="25006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ts val="648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5400" b="1" kern="1200" dirty="0">
                <a:solidFill>
                  <a:srgbClr val="E84910"/>
                </a:solidFill>
                <a:latin typeface="Now Bold"/>
                <a:ea typeface="+mn-ea"/>
              </a:rPr>
              <a:t>S’engager à l’UNSS… </a:t>
            </a:r>
          </a:p>
          <a:p>
            <a:pPr marL="0" marR="0" lvl="0" indent="0" algn="ctr" defTabSz="914445" rtl="0" eaLnBrk="1" fontAlgn="auto" latinLnBrk="0" hangingPunct="1">
              <a:lnSpc>
                <a:spcPts val="648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E84910"/>
                </a:solidFill>
                <a:effectLst/>
                <a:uLnTx/>
                <a:uFillTx/>
                <a:latin typeface="Now Bold"/>
                <a:ea typeface="+mn-ea"/>
                <a:cs typeface="Arial"/>
                <a:sym typeface="Arial"/>
              </a:rPr>
              <a:t>En se mettant au </a:t>
            </a:r>
            <a:r>
              <a:rPr kumimoji="0" lang="fr-FR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E84910"/>
                </a:solidFill>
                <a:effectLst/>
                <a:uLnTx/>
                <a:uFillTx/>
                <a:latin typeface="Now Bold"/>
                <a:ea typeface="+mn-ea"/>
                <a:cs typeface="Arial"/>
                <a:sym typeface="Arial"/>
              </a:rPr>
              <a:t>serv</a:t>
            </a:r>
            <a:r>
              <a:rPr lang="fr-FR" sz="5400" b="1" kern="1200" dirty="0" err="1">
                <a:solidFill>
                  <a:srgbClr val="E84910"/>
                </a:solidFill>
                <a:latin typeface="Now Bold"/>
                <a:ea typeface="+mn-ea"/>
              </a:rPr>
              <a:t>ice</a:t>
            </a:r>
            <a:r>
              <a:rPr lang="fr-FR" sz="5400" b="1" kern="1200" dirty="0">
                <a:solidFill>
                  <a:srgbClr val="E84910"/>
                </a:solidFill>
                <a:latin typeface="Now Bold"/>
                <a:ea typeface="+mn-ea"/>
              </a:rPr>
              <a:t> du projet académique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Now Bold"/>
              <a:ea typeface="+mn-ea"/>
              <a:cs typeface="Arial"/>
              <a:sym typeface="Arial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3115204A-10A8-EAD9-5CEF-1FBA1E2146DF}"/>
              </a:ext>
            </a:extLst>
          </p:cNvPr>
          <p:cNvSpPr/>
          <p:nvPr/>
        </p:nvSpPr>
        <p:spPr>
          <a:xfrm rot="7760333">
            <a:off x="-4928902" y="-4759668"/>
            <a:ext cx="6566183" cy="6566183"/>
          </a:xfrm>
          <a:custGeom>
            <a:avLst/>
            <a:gdLst/>
            <a:ahLst/>
            <a:cxnLst/>
            <a:rect l="l" t="t" r="r" b="b"/>
            <a:pathLst>
              <a:path w="6566182" h="6566182">
                <a:moveTo>
                  <a:pt x="0" y="0"/>
                </a:moveTo>
                <a:lnTo>
                  <a:pt x="6566182" y="0"/>
                </a:lnTo>
                <a:lnTo>
                  <a:pt x="6566182" y="6566183"/>
                </a:lnTo>
                <a:lnTo>
                  <a:pt x="0" y="65661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1BAD68FE-282F-4378-BC6B-0DDE22C0A961}"/>
              </a:ext>
            </a:extLst>
          </p:cNvPr>
          <p:cNvSpPr/>
          <p:nvPr/>
        </p:nvSpPr>
        <p:spPr>
          <a:xfrm rot="-3740002">
            <a:off x="15651830" y="6676276"/>
            <a:ext cx="6566183" cy="6566183"/>
          </a:xfrm>
          <a:custGeom>
            <a:avLst/>
            <a:gdLst/>
            <a:ahLst/>
            <a:cxnLst/>
            <a:rect l="l" t="t" r="r" b="b"/>
            <a:pathLst>
              <a:path w="6566182" h="6566182">
                <a:moveTo>
                  <a:pt x="0" y="0"/>
                </a:moveTo>
                <a:lnTo>
                  <a:pt x="6566182" y="0"/>
                </a:lnTo>
                <a:lnTo>
                  <a:pt x="6566182" y="6566183"/>
                </a:lnTo>
                <a:lnTo>
                  <a:pt x="0" y="65661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2BECDD51-E01E-0460-DEAD-58DBF4971F97}"/>
              </a:ext>
            </a:extLst>
          </p:cNvPr>
          <p:cNvSpPr/>
          <p:nvPr/>
        </p:nvSpPr>
        <p:spPr>
          <a:xfrm>
            <a:off x="16821529" y="8820529"/>
            <a:ext cx="1466471" cy="1466471"/>
          </a:xfrm>
          <a:custGeom>
            <a:avLst/>
            <a:gdLst/>
            <a:ahLst/>
            <a:cxnLst/>
            <a:rect l="l" t="t" r="r" b="b"/>
            <a:pathLst>
              <a:path w="1466471" h="1466471">
                <a:moveTo>
                  <a:pt x="0" y="0"/>
                </a:moveTo>
                <a:lnTo>
                  <a:pt x="1466471" y="0"/>
                </a:lnTo>
                <a:lnTo>
                  <a:pt x="1466471" y="1466471"/>
                </a:lnTo>
                <a:lnTo>
                  <a:pt x="0" y="14664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B7970E9-4741-5066-215B-7412F6A562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113"/>
            <a:ext cx="2938527" cy="147536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908A578-3077-5747-EE43-9D70E62169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12871" y="295422"/>
            <a:ext cx="4673147" cy="9696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908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A21FAD-68D4-2B67-3DB9-7A7064639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>
            <a:extLst>
              <a:ext uri="{FF2B5EF4-FFF2-40B4-BE49-F238E27FC236}">
                <a16:creationId xmlns:a16="http://schemas.microsoft.com/office/drawing/2014/main" id="{B6A32B7E-C460-A418-79F3-AD3365FAD26B}"/>
              </a:ext>
            </a:extLst>
          </p:cNvPr>
          <p:cNvSpPr/>
          <p:nvPr/>
        </p:nvSpPr>
        <p:spPr>
          <a:xfrm rot="7760333">
            <a:off x="-4928902" y="-4759668"/>
            <a:ext cx="6566183" cy="6566183"/>
          </a:xfrm>
          <a:custGeom>
            <a:avLst/>
            <a:gdLst/>
            <a:ahLst/>
            <a:cxnLst/>
            <a:rect l="l" t="t" r="r" b="b"/>
            <a:pathLst>
              <a:path w="6566182" h="6566182">
                <a:moveTo>
                  <a:pt x="0" y="0"/>
                </a:moveTo>
                <a:lnTo>
                  <a:pt x="6566182" y="0"/>
                </a:lnTo>
                <a:lnTo>
                  <a:pt x="6566182" y="6566183"/>
                </a:lnTo>
                <a:lnTo>
                  <a:pt x="0" y="65661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16BF6166-1757-7AB1-A830-CB3EAF501850}"/>
              </a:ext>
            </a:extLst>
          </p:cNvPr>
          <p:cNvSpPr/>
          <p:nvPr/>
        </p:nvSpPr>
        <p:spPr>
          <a:xfrm rot="-3740002">
            <a:off x="15651830" y="6676276"/>
            <a:ext cx="6566183" cy="6566183"/>
          </a:xfrm>
          <a:custGeom>
            <a:avLst/>
            <a:gdLst/>
            <a:ahLst/>
            <a:cxnLst/>
            <a:rect l="l" t="t" r="r" b="b"/>
            <a:pathLst>
              <a:path w="6566182" h="6566182">
                <a:moveTo>
                  <a:pt x="0" y="0"/>
                </a:moveTo>
                <a:lnTo>
                  <a:pt x="6566182" y="0"/>
                </a:lnTo>
                <a:lnTo>
                  <a:pt x="6566182" y="6566183"/>
                </a:lnTo>
                <a:lnTo>
                  <a:pt x="0" y="65661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03DA8D50-B39E-1ACE-5F1B-9F98F679CC63}"/>
              </a:ext>
            </a:extLst>
          </p:cNvPr>
          <p:cNvSpPr/>
          <p:nvPr/>
        </p:nvSpPr>
        <p:spPr>
          <a:xfrm>
            <a:off x="16821529" y="8820529"/>
            <a:ext cx="1466471" cy="1466471"/>
          </a:xfrm>
          <a:custGeom>
            <a:avLst/>
            <a:gdLst/>
            <a:ahLst/>
            <a:cxnLst/>
            <a:rect l="l" t="t" r="r" b="b"/>
            <a:pathLst>
              <a:path w="1466471" h="1466471">
                <a:moveTo>
                  <a:pt x="0" y="0"/>
                </a:moveTo>
                <a:lnTo>
                  <a:pt x="1466471" y="0"/>
                </a:lnTo>
                <a:lnTo>
                  <a:pt x="1466471" y="1466471"/>
                </a:lnTo>
                <a:lnTo>
                  <a:pt x="0" y="14664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AD413CD-A7E8-4189-C96E-3386E96383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982" y="112542"/>
            <a:ext cx="2938527" cy="147536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F5C853F-AE4B-D698-48E8-9F775C46D7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12871" y="295422"/>
            <a:ext cx="4673147" cy="969615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10C31637-AE05-686F-1DC0-3BE45D43CD31}"/>
              </a:ext>
            </a:extLst>
          </p:cNvPr>
          <p:cNvSpPr txBox="1"/>
          <p:nvPr/>
        </p:nvSpPr>
        <p:spPr>
          <a:xfrm>
            <a:off x="2643622" y="3898833"/>
            <a:ext cx="1036225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4200" b="1" i="0" u="none" strike="noStrike" kern="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Intervention de Mme la Rectrice</a:t>
            </a:r>
          </a:p>
        </p:txBody>
      </p:sp>
    </p:spTree>
    <p:extLst>
      <p:ext uri="{BB962C8B-B14F-4D97-AF65-F5344CB8AC3E}">
        <p14:creationId xmlns:p14="http://schemas.microsoft.com/office/powerpoint/2010/main" val="2260296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CA85CD-5D92-9031-03CB-A093B1FE3D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>
            <a:extLst>
              <a:ext uri="{FF2B5EF4-FFF2-40B4-BE49-F238E27FC236}">
                <a16:creationId xmlns:a16="http://schemas.microsoft.com/office/drawing/2014/main" id="{19F12169-71EA-8267-BB05-66119D028717}"/>
              </a:ext>
            </a:extLst>
          </p:cNvPr>
          <p:cNvSpPr/>
          <p:nvPr/>
        </p:nvSpPr>
        <p:spPr>
          <a:xfrm rot="7760333">
            <a:off x="-4928902" y="-4759668"/>
            <a:ext cx="6566183" cy="6566183"/>
          </a:xfrm>
          <a:custGeom>
            <a:avLst/>
            <a:gdLst/>
            <a:ahLst/>
            <a:cxnLst/>
            <a:rect l="l" t="t" r="r" b="b"/>
            <a:pathLst>
              <a:path w="6566182" h="6566182">
                <a:moveTo>
                  <a:pt x="0" y="0"/>
                </a:moveTo>
                <a:lnTo>
                  <a:pt x="6566182" y="0"/>
                </a:lnTo>
                <a:lnTo>
                  <a:pt x="6566182" y="6566183"/>
                </a:lnTo>
                <a:lnTo>
                  <a:pt x="0" y="65661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CAE41E83-21AF-6AA5-94A7-A4B46B755667}"/>
              </a:ext>
            </a:extLst>
          </p:cNvPr>
          <p:cNvSpPr txBox="1"/>
          <p:nvPr/>
        </p:nvSpPr>
        <p:spPr>
          <a:xfrm>
            <a:off x="619271" y="3674157"/>
            <a:ext cx="901278" cy="962730"/>
          </a:xfrm>
          <a:prstGeom prst="rect">
            <a:avLst/>
          </a:prstGeom>
        </p:spPr>
        <p:txBody>
          <a:bodyPr lIns="50801" tIns="50801" rIns="50801" bIns="50801" rtlCol="0" anchor="ctr"/>
          <a:lstStyle/>
          <a:p>
            <a:pPr marL="0" marR="0" lvl="0" indent="0" algn="ctr" defTabSz="914445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19F892AA-62AE-457D-273C-AF983E0D0FB2}"/>
              </a:ext>
            </a:extLst>
          </p:cNvPr>
          <p:cNvSpPr/>
          <p:nvPr/>
        </p:nvSpPr>
        <p:spPr>
          <a:xfrm rot="-3740002">
            <a:off x="15651830" y="6676276"/>
            <a:ext cx="6566183" cy="6566183"/>
          </a:xfrm>
          <a:custGeom>
            <a:avLst/>
            <a:gdLst/>
            <a:ahLst/>
            <a:cxnLst/>
            <a:rect l="l" t="t" r="r" b="b"/>
            <a:pathLst>
              <a:path w="6566182" h="6566182">
                <a:moveTo>
                  <a:pt x="0" y="0"/>
                </a:moveTo>
                <a:lnTo>
                  <a:pt x="6566182" y="0"/>
                </a:lnTo>
                <a:lnTo>
                  <a:pt x="6566182" y="6566183"/>
                </a:lnTo>
                <a:lnTo>
                  <a:pt x="0" y="65661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0953850-D89F-1ACD-31B0-10328FFDF103}"/>
              </a:ext>
            </a:extLst>
          </p:cNvPr>
          <p:cNvSpPr txBox="1"/>
          <p:nvPr/>
        </p:nvSpPr>
        <p:spPr>
          <a:xfrm>
            <a:off x="767997" y="1734021"/>
            <a:ext cx="17520003" cy="66171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endParaRPr lang="fr-FR" sz="2400" b="1" dirty="0"/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Nombre de licenciés: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9634 (9218 an dernier). Record historique. L’UNSS Mayotte continue son développement.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Répartition filles-garçons: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42,6% (45,3% </a:t>
            </a:r>
            <a:r>
              <a:rPr lang="fr-FR" sz="2400" b="1" dirty="0">
                <a:solidFill>
                  <a:srgbClr val="FF0000"/>
                </a:solidFill>
              </a:rPr>
              <a:t>en 2024-25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Nombre de rencontres: </a:t>
            </a:r>
            <a:r>
              <a:rPr lang="fr-FR" sz="2400" b="1" dirty="0">
                <a:solidFill>
                  <a:srgbClr val="FF0000"/>
                </a:solidFill>
              </a:rPr>
              <a:t>527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(</a:t>
            </a:r>
            <a:r>
              <a:rPr lang="fr-FR" sz="2400" b="1" dirty="0">
                <a:solidFill>
                  <a:srgbClr val="FF0000"/>
                </a:solidFill>
              </a:rPr>
              <a:t>340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lang="fr-FR" sz="2400" b="1" dirty="0">
                <a:solidFill>
                  <a:srgbClr val="FF0000"/>
                </a:solidFill>
              </a:rPr>
              <a:t>en 2024-25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)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>
              <a:defRPr/>
            </a:pPr>
            <a:r>
              <a:rPr lang="fr-FR" sz="2800" b="1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FR" sz="2400" b="1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L’activité des lycées </a:t>
            </a:r>
            <a:r>
              <a:rPr lang="fr-FR" sz="2400" kern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légère hausse: </a:t>
            </a:r>
            <a:r>
              <a:rPr lang="fr-FR" sz="2400" dirty="0"/>
              <a:t>plus de licenciés en 2025-26 (</a:t>
            </a:r>
            <a:r>
              <a:rPr lang="fr-FR" sz="2400" dirty="0">
                <a:solidFill>
                  <a:srgbClr val="FF0000"/>
                </a:solidFill>
              </a:rPr>
              <a:t>2005/1963</a:t>
            </a:r>
            <a:r>
              <a:rPr lang="fr-FR" sz="2400" dirty="0"/>
              <a:t>) mais cela reste fragile. </a:t>
            </a:r>
          </a:p>
          <a:p>
            <a:pPr lvl="0">
              <a:defRPr/>
            </a:pPr>
            <a:r>
              <a:rPr lang="fr-FR" sz="2400" b="1" dirty="0">
                <a:solidFill>
                  <a:srgbClr val="FF0000"/>
                </a:solidFill>
              </a:rPr>
              <a:t>	</a:t>
            </a:r>
          </a:p>
          <a:p>
            <a:pPr lvl="0">
              <a:defRPr/>
            </a:pPr>
            <a:endParaRPr lang="fr-FR" sz="2400" b="1" dirty="0"/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		De plus en plus d’élèves, de plus en plus de rencontres </a:t>
            </a:r>
            <a:r>
              <a:rPr lang="fr-FR" sz="2400" b="1" dirty="0"/>
              <a:t>dans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21 APS l’an dernier,</a:t>
            </a:r>
            <a:r>
              <a:rPr lang="fr-FR" sz="2400" b="1" dirty="0"/>
              <a:t>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malgré un budget très impacté (le SR est passé de 357.078€ de produits en 2024-25 à 204.736€ en 2025-26).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FR" sz="2400" b="1" dirty="0"/>
              <a:t>Les charges pour 2025-2026 se sont élevées à 257.156€. Pas d’aide au financement des CF.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FR" sz="2400" b="1" dirty="0"/>
              <a:t>Cette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année, </a:t>
            </a:r>
            <a:r>
              <a:rPr lang="fr-FR" sz="2400" b="1" dirty="0"/>
              <a:t>tous les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d’arbitrages n’ont pas encore été réalisées par nos financeurs (CD, préfecture, ARS). Il est difficile à ce jour de se prononcer sur la faisabilité de tous les axes du projet académique.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4DD4010-1472-567C-737D-5FD0368175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852" y="257051"/>
            <a:ext cx="2935220" cy="1474769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49DB6728-BED2-4F0C-CAAA-8F16373FA670}"/>
              </a:ext>
            </a:extLst>
          </p:cNvPr>
          <p:cNvSpPr txBox="1"/>
          <p:nvPr/>
        </p:nvSpPr>
        <p:spPr>
          <a:xfrm>
            <a:off x="4148690" y="1385901"/>
            <a:ext cx="1152824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4200" b="1" i="0" u="none" strike="noStrike" kern="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la rencontre au cœur du projet académique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3CA6CFB-E2D6-CC57-18D1-8F7BF5E211D0}"/>
              </a:ext>
            </a:extLst>
          </p:cNvPr>
          <p:cNvSpPr txBox="1"/>
          <p:nvPr/>
        </p:nvSpPr>
        <p:spPr>
          <a:xfrm>
            <a:off x="1975913" y="376200"/>
            <a:ext cx="14822904" cy="9258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ts val="648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6000" b="1" kern="1200" dirty="0">
                <a:solidFill>
                  <a:srgbClr val="FF0000"/>
                </a:solidFill>
                <a:latin typeface="Now Bold"/>
                <a:ea typeface="+mn-ea"/>
              </a:rPr>
              <a:t>Bilan </a:t>
            </a: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ow Bold"/>
                <a:ea typeface="+mn-ea"/>
                <a:cs typeface="Arial"/>
                <a:sym typeface="Arial"/>
              </a:rPr>
              <a:t>UNSS Mayotte 2025-26</a:t>
            </a:r>
          </a:p>
        </p:txBody>
      </p:sp>
      <p:pic>
        <p:nvPicPr>
          <p:cNvPr id="8" name="Image 7" descr="Une image contenant Graphique, logo, symbole, Police&#10;&#10;Le contenu généré par l’IA peut être incorrect.">
            <a:extLst>
              <a:ext uri="{FF2B5EF4-FFF2-40B4-BE49-F238E27FC236}">
                <a16:creationId xmlns:a16="http://schemas.microsoft.com/office/drawing/2014/main" id="{357CB21D-13F9-8107-E60A-CC662BF07E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93550" y="101737"/>
            <a:ext cx="1445724" cy="1895505"/>
          </a:xfrm>
          <a:prstGeom prst="rect">
            <a:avLst/>
          </a:prstGeom>
        </p:spPr>
      </p:pic>
      <p:sp>
        <p:nvSpPr>
          <p:cNvPr id="2" name="Flèche : droite 1">
            <a:extLst>
              <a:ext uri="{FF2B5EF4-FFF2-40B4-BE49-F238E27FC236}">
                <a16:creationId xmlns:a16="http://schemas.microsoft.com/office/drawing/2014/main" id="{D903DA1E-4C22-DB31-9266-921D933C7F83}"/>
              </a:ext>
            </a:extLst>
          </p:cNvPr>
          <p:cNvSpPr/>
          <p:nvPr/>
        </p:nvSpPr>
        <p:spPr>
          <a:xfrm>
            <a:off x="852628" y="6158172"/>
            <a:ext cx="1623668" cy="22199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4011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C32D9-AF91-4E0F-D225-B5AD10071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B5A5AE0-C6EC-405B-A13E-2A1FBACDED77}"/>
              </a:ext>
            </a:extLst>
          </p:cNvPr>
          <p:cNvGrpSpPr/>
          <p:nvPr/>
        </p:nvGrpSpPr>
        <p:grpSpPr>
          <a:xfrm>
            <a:off x="109660" y="3070765"/>
            <a:ext cx="590861" cy="561848"/>
            <a:chOff x="0" y="0"/>
            <a:chExt cx="812800" cy="812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70554D2E-4273-D4E4-C2F2-C7699F8F0863}"/>
                </a:ext>
              </a:extLst>
            </p:cNvPr>
            <p:cNvSpPr/>
            <p:nvPr/>
          </p:nvSpPr>
          <p:spPr>
            <a:xfrm>
              <a:off x="35531" y="35531"/>
              <a:ext cx="741739" cy="741739"/>
            </a:xfrm>
            <a:custGeom>
              <a:avLst/>
              <a:gdLst/>
              <a:ahLst/>
              <a:cxnLst/>
              <a:rect l="l" t="t" r="r" b="b"/>
              <a:pathLst>
                <a:path w="741739" h="741739">
                  <a:moveTo>
                    <a:pt x="410313" y="20462"/>
                  </a:moveTo>
                  <a:lnTo>
                    <a:pt x="410314" y="20462"/>
                  </a:lnTo>
                  <a:cubicBezTo>
                    <a:pt x="433157" y="52889"/>
                    <a:pt x="475917" y="64347"/>
                    <a:pt x="511913" y="47686"/>
                  </a:cubicBezTo>
                  <a:lnTo>
                    <a:pt x="511913" y="47686"/>
                  </a:lnTo>
                  <a:cubicBezTo>
                    <a:pt x="526155" y="41094"/>
                    <a:pt x="542713" y="41840"/>
                    <a:pt x="556304" y="49687"/>
                  </a:cubicBezTo>
                  <a:cubicBezTo>
                    <a:pt x="569895" y="57533"/>
                    <a:pt x="578820" y="71500"/>
                    <a:pt x="580232" y="87129"/>
                  </a:cubicBezTo>
                  <a:lnTo>
                    <a:pt x="580232" y="87129"/>
                  </a:lnTo>
                  <a:cubicBezTo>
                    <a:pt x="583802" y="126634"/>
                    <a:pt x="615104" y="157936"/>
                    <a:pt x="654609" y="161506"/>
                  </a:cubicBezTo>
                  <a:lnTo>
                    <a:pt x="654609" y="161506"/>
                  </a:lnTo>
                  <a:cubicBezTo>
                    <a:pt x="670238" y="162918"/>
                    <a:pt x="684205" y="171843"/>
                    <a:pt x="692051" y="185434"/>
                  </a:cubicBezTo>
                  <a:cubicBezTo>
                    <a:pt x="699898" y="199025"/>
                    <a:pt x="700644" y="215583"/>
                    <a:pt x="694052" y="229825"/>
                  </a:cubicBezTo>
                  <a:lnTo>
                    <a:pt x="694052" y="229825"/>
                  </a:lnTo>
                  <a:cubicBezTo>
                    <a:pt x="677391" y="265821"/>
                    <a:pt x="688849" y="308581"/>
                    <a:pt x="721276" y="331424"/>
                  </a:cubicBezTo>
                  <a:lnTo>
                    <a:pt x="721276" y="331425"/>
                  </a:lnTo>
                  <a:cubicBezTo>
                    <a:pt x="734106" y="340463"/>
                    <a:pt x="741738" y="355176"/>
                    <a:pt x="741738" y="370869"/>
                  </a:cubicBezTo>
                  <a:cubicBezTo>
                    <a:pt x="741738" y="386562"/>
                    <a:pt x="734106" y="401275"/>
                    <a:pt x="721276" y="410313"/>
                  </a:cubicBezTo>
                  <a:lnTo>
                    <a:pt x="721276" y="410314"/>
                  </a:lnTo>
                  <a:cubicBezTo>
                    <a:pt x="688849" y="433157"/>
                    <a:pt x="677391" y="475917"/>
                    <a:pt x="694052" y="511913"/>
                  </a:cubicBezTo>
                  <a:lnTo>
                    <a:pt x="694052" y="511913"/>
                  </a:lnTo>
                  <a:cubicBezTo>
                    <a:pt x="700644" y="526155"/>
                    <a:pt x="699898" y="542713"/>
                    <a:pt x="692051" y="556304"/>
                  </a:cubicBezTo>
                  <a:cubicBezTo>
                    <a:pt x="684205" y="569895"/>
                    <a:pt x="670238" y="578820"/>
                    <a:pt x="654609" y="580232"/>
                  </a:cubicBezTo>
                  <a:lnTo>
                    <a:pt x="654609" y="580232"/>
                  </a:lnTo>
                  <a:cubicBezTo>
                    <a:pt x="615104" y="583802"/>
                    <a:pt x="583802" y="615104"/>
                    <a:pt x="580232" y="654609"/>
                  </a:cubicBezTo>
                  <a:lnTo>
                    <a:pt x="580232" y="654609"/>
                  </a:lnTo>
                  <a:cubicBezTo>
                    <a:pt x="578820" y="670238"/>
                    <a:pt x="569895" y="684205"/>
                    <a:pt x="556304" y="692051"/>
                  </a:cubicBezTo>
                  <a:cubicBezTo>
                    <a:pt x="542713" y="699898"/>
                    <a:pt x="526155" y="700644"/>
                    <a:pt x="511913" y="694052"/>
                  </a:cubicBezTo>
                  <a:lnTo>
                    <a:pt x="511913" y="694052"/>
                  </a:lnTo>
                  <a:cubicBezTo>
                    <a:pt x="475917" y="677391"/>
                    <a:pt x="433157" y="688849"/>
                    <a:pt x="410314" y="721276"/>
                  </a:cubicBezTo>
                  <a:lnTo>
                    <a:pt x="410313" y="721276"/>
                  </a:lnTo>
                  <a:cubicBezTo>
                    <a:pt x="401275" y="734106"/>
                    <a:pt x="386562" y="741738"/>
                    <a:pt x="370869" y="741738"/>
                  </a:cubicBezTo>
                  <a:cubicBezTo>
                    <a:pt x="355176" y="741738"/>
                    <a:pt x="340463" y="734106"/>
                    <a:pt x="331425" y="721276"/>
                  </a:cubicBezTo>
                  <a:lnTo>
                    <a:pt x="331424" y="721276"/>
                  </a:lnTo>
                  <a:cubicBezTo>
                    <a:pt x="308581" y="688849"/>
                    <a:pt x="265821" y="677391"/>
                    <a:pt x="229825" y="694052"/>
                  </a:cubicBezTo>
                  <a:lnTo>
                    <a:pt x="229825" y="694052"/>
                  </a:lnTo>
                  <a:cubicBezTo>
                    <a:pt x="215583" y="700644"/>
                    <a:pt x="199025" y="699898"/>
                    <a:pt x="185434" y="692051"/>
                  </a:cubicBezTo>
                  <a:cubicBezTo>
                    <a:pt x="171843" y="684205"/>
                    <a:pt x="162918" y="670238"/>
                    <a:pt x="161506" y="654609"/>
                  </a:cubicBezTo>
                  <a:lnTo>
                    <a:pt x="161506" y="654609"/>
                  </a:lnTo>
                  <a:cubicBezTo>
                    <a:pt x="157936" y="615104"/>
                    <a:pt x="126634" y="583802"/>
                    <a:pt x="87129" y="580232"/>
                  </a:cubicBezTo>
                  <a:lnTo>
                    <a:pt x="87129" y="580232"/>
                  </a:lnTo>
                  <a:cubicBezTo>
                    <a:pt x="71500" y="578820"/>
                    <a:pt x="57533" y="569895"/>
                    <a:pt x="49687" y="556304"/>
                  </a:cubicBezTo>
                  <a:cubicBezTo>
                    <a:pt x="41840" y="542713"/>
                    <a:pt x="41094" y="526155"/>
                    <a:pt x="47686" y="511913"/>
                  </a:cubicBezTo>
                  <a:lnTo>
                    <a:pt x="47686" y="511913"/>
                  </a:lnTo>
                  <a:cubicBezTo>
                    <a:pt x="64347" y="475917"/>
                    <a:pt x="52889" y="433157"/>
                    <a:pt x="20462" y="410314"/>
                  </a:cubicBezTo>
                  <a:lnTo>
                    <a:pt x="20462" y="410313"/>
                  </a:lnTo>
                  <a:cubicBezTo>
                    <a:pt x="7632" y="401275"/>
                    <a:pt x="0" y="386562"/>
                    <a:pt x="0" y="370869"/>
                  </a:cubicBezTo>
                  <a:cubicBezTo>
                    <a:pt x="0" y="355176"/>
                    <a:pt x="7632" y="340463"/>
                    <a:pt x="20462" y="331425"/>
                  </a:cubicBezTo>
                  <a:lnTo>
                    <a:pt x="20462" y="331424"/>
                  </a:lnTo>
                  <a:cubicBezTo>
                    <a:pt x="52889" y="308581"/>
                    <a:pt x="64347" y="265821"/>
                    <a:pt x="47686" y="229825"/>
                  </a:cubicBezTo>
                  <a:lnTo>
                    <a:pt x="47686" y="229825"/>
                  </a:lnTo>
                  <a:cubicBezTo>
                    <a:pt x="41094" y="215583"/>
                    <a:pt x="41840" y="199025"/>
                    <a:pt x="49687" y="185434"/>
                  </a:cubicBezTo>
                  <a:cubicBezTo>
                    <a:pt x="57533" y="171843"/>
                    <a:pt x="71500" y="162918"/>
                    <a:pt x="87129" y="161506"/>
                  </a:cubicBezTo>
                  <a:lnTo>
                    <a:pt x="87129" y="161506"/>
                  </a:lnTo>
                  <a:cubicBezTo>
                    <a:pt x="126634" y="157936"/>
                    <a:pt x="157936" y="126634"/>
                    <a:pt x="161506" y="87129"/>
                  </a:cubicBezTo>
                  <a:lnTo>
                    <a:pt x="161506" y="87129"/>
                  </a:lnTo>
                  <a:cubicBezTo>
                    <a:pt x="162918" y="71500"/>
                    <a:pt x="171843" y="57533"/>
                    <a:pt x="185434" y="49687"/>
                  </a:cubicBezTo>
                  <a:cubicBezTo>
                    <a:pt x="199025" y="41840"/>
                    <a:pt x="215583" y="41094"/>
                    <a:pt x="229825" y="47686"/>
                  </a:cubicBezTo>
                  <a:lnTo>
                    <a:pt x="229825" y="47686"/>
                  </a:lnTo>
                  <a:cubicBezTo>
                    <a:pt x="265821" y="64347"/>
                    <a:pt x="308581" y="52889"/>
                    <a:pt x="331424" y="20462"/>
                  </a:cubicBezTo>
                  <a:lnTo>
                    <a:pt x="331425" y="20462"/>
                  </a:lnTo>
                  <a:cubicBezTo>
                    <a:pt x="340463" y="7632"/>
                    <a:pt x="355176" y="0"/>
                    <a:pt x="370869" y="0"/>
                  </a:cubicBezTo>
                  <a:cubicBezTo>
                    <a:pt x="386562" y="0"/>
                    <a:pt x="401275" y="7632"/>
                    <a:pt x="410313" y="20462"/>
                  </a:cubicBezTo>
                  <a:close/>
                </a:path>
              </a:pathLst>
            </a:custGeom>
            <a:solidFill>
              <a:srgbClr val="E84910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4E4D14F7-397C-4E1D-5D7C-E12EF2F93790}"/>
                </a:ext>
              </a:extLst>
            </p:cNvPr>
            <p:cNvSpPr txBox="1"/>
            <p:nvPr/>
          </p:nvSpPr>
          <p:spPr>
            <a:xfrm>
              <a:off x="127000" y="88900"/>
              <a:ext cx="558800" cy="596900"/>
            </a:xfrm>
            <a:prstGeom prst="rect">
              <a:avLst/>
            </a:prstGeom>
          </p:spPr>
          <p:txBody>
            <a:bodyPr lIns="50801" tIns="50801" rIns="50801" bIns="50801" rtlCol="0" anchor="ctr"/>
            <a:lstStyle/>
            <a:p>
              <a:pPr marL="0" marR="0" lvl="0" indent="0" algn="ctr" defTabSz="914445" rtl="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3C645853-828B-176B-8CAE-84C1D90C30BC}"/>
              </a:ext>
            </a:extLst>
          </p:cNvPr>
          <p:cNvSpPr txBox="1"/>
          <p:nvPr/>
        </p:nvSpPr>
        <p:spPr>
          <a:xfrm>
            <a:off x="2582755" y="624979"/>
            <a:ext cx="10676927" cy="16164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ts val="648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5400" b="1" kern="1200" dirty="0">
                <a:solidFill>
                  <a:srgbClr val="E84910"/>
                </a:solidFill>
                <a:latin typeface="Now Bold"/>
                <a:ea typeface="+mn-ea"/>
              </a:rPr>
              <a:t>Se </a:t>
            </a:r>
            <a:r>
              <a: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E84910"/>
                </a:solidFill>
                <a:effectLst/>
                <a:uLnTx/>
                <a:uFillTx/>
                <a:latin typeface="Now Bold"/>
                <a:ea typeface="+mn-ea"/>
                <a:cs typeface="Arial"/>
                <a:sym typeface="Arial"/>
              </a:rPr>
              <a:t>mettre au </a:t>
            </a:r>
            <a:r>
              <a:rPr kumimoji="0" lang="fr-FR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E84910"/>
                </a:solidFill>
                <a:effectLst/>
                <a:uLnTx/>
                <a:uFillTx/>
                <a:latin typeface="Now Bold"/>
                <a:ea typeface="+mn-ea"/>
                <a:cs typeface="Arial"/>
                <a:sym typeface="Arial"/>
              </a:rPr>
              <a:t>serv</a:t>
            </a:r>
            <a:r>
              <a:rPr lang="fr-FR" sz="5400" b="1" kern="1200" dirty="0" err="1">
                <a:solidFill>
                  <a:srgbClr val="E84910"/>
                </a:solidFill>
                <a:latin typeface="Now Bold"/>
                <a:ea typeface="+mn-ea"/>
              </a:rPr>
              <a:t>ice</a:t>
            </a:r>
            <a:r>
              <a:rPr lang="fr-FR" sz="5400" b="1" kern="1200" dirty="0">
                <a:solidFill>
                  <a:srgbClr val="E84910"/>
                </a:solidFill>
                <a:latin typeface="Now Bold"/>
                <a:ea typeface="+mn-ea"/>
              </a:rPr>
              <a:t> du projet académique: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Now Bold"/>
              <a:ea typeface="+mn-ea"/>
              <a:cs typeface="Arial"/>
              <a:sym typeface="Arial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9397F24A-E729-D8F6-36F8-B77C7A49FA49}"/>
              </a:ext>
            </a:extLst>
          </p:cNvPr>
          <p:cNvSpPr/>
          <p:nvPr/>
        </p:nvSpPr>
        <p:spPr>
          <a:xfrm rot="7760333">
            <a:off x="-4928902" y="-4759668"/>
            <a:ext cx="6566183" cy="6566183"/>
          </a:xfrm>
          <a:custGeom>
            <a:avLst/>
            <a:gdLst/>
            <a:ahLst/>
            <a:cxnLst/>
            <a:rect l="l" t="t" r="r" b="b"/>
            <a:pathLst>
              <a:path w="6566182" h="6566182">
                <a:moveTo>
                  <a:pt x="0" y="0"/>
                </a:moveTo>
                <a:lnTo>
                  <a:pt x="6566182" y="0"/>
                </a:lnTo>
                <a:lnTo>
                  <a:pt x="6566182" y="6566183"/>
                </a:lnTo>
                <a:lnTo>
                  <a:pt x="0" y="65661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B47E588A-CCB3-C436-2B00-6E3F984DD45A}"/>
              </a:ext>
            </a:extLst>
          </p:cNvPr>
          <p:cNvGrpSpPr/>
          <p:nvPr/>
        </p:nvGrpSpPr>
        <p:grpSpPr>
          <a:xfrm>
            <a:off x="135489" y="4402226"/>
            <a:ext cx="539204" cy="512728"/>
            <a:chOff x="0" y="0"/>
            <a:chExt cx="812800" cy="812800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8328E475-1507-0A7D-A6E6-17BB3DE5C8C6}"/>
                </a:ext>
              </a:extLst>
            </p:cNvPr>
            <p:cNvSpPr/>
            <p:nvPr/>
          </p:nvSpPr>
          <p:spPr>
            <a:xfrm>
              <a:off x="35531" y="35531"/>
              <a:ext cx="741739" cy="741739"/>
            </a:xfrm>
            <a:custGeom>
              <a:avLst/>
              <a:gdLst/>
              <a:ahLst/>
              <a:cxnLst/>
              <a:rect l="l" t="t" r="r" b="b"/>
              <a:pathLst>
                <a:path w="741739" h="741739">
                  <a:moveTo>
                    <a:pt x="410313" y="20462"/>
                  </a:moveTo>
                  <a:lnTo>
                    <a:pt x="410314" y="20462"/>
                  </a:lnTo>
                  <a:cubicBezTo>
                    <a:pt x="433157" y="52889"/>
                    <a:pt x="475917" y="64347"/>
                    <a:pt x="511913" y="47686"/>
                  </a:cubicBezTo>
                  <a:lnTo>
                    <a:pt x="511913" y="47686"/>
                  </a:lnTo>
                  <a:cubicBezTo>
                    <a:pt x="526155" y="41094"/>
                    <a:pt x="542713" y="41840"/>
                    <a:pt x="556304" y="49687"/>
                  </a:cubicBezTo>
                  <a:cubicBezTo>
                    <a:pt x="569895" y="57533"/>
                    <a:pt x="578820" y="71500"/>
                    <a:pt x="580232" y="87129"/>
                  </a:cubicBezTo>
                  <a:lnTo>
                    <a:pt x="580232" y="87129"/>
                  </a:lnTo>
                  <a:cubicBezTo>
                    <a:pt x="583802" y="126634"/>
                    <a:pt x="615104" y="157936"/>
                    <a:pt x="654609" y="161506"/>
                  </a:cubicBezTo>
                  <a:lnTo>
                    <a:pt x="654609" y="161506"/>
                  </a:lnTo>
                  <a:cubicBezTo>
                    <a:pt x="670238" y="162918"/>
                    <a:pt x="684205" y="171843"/>
                    <a:pt x="692051" y="185434"/>
                  </a:cubicBezTo>
                  <a:cubicBezTo>
                    <a:pt x="699898" y="199025"/>
                    <a:pt x="700644" y="215583"/>
                    <a:pt x="694052" y="229825"/>
                  </a:cubicBezTo>
                  <a:lnTo>
                    <a:pt x="694052" y="229825"/>
                  </a:lnTo>
                  <a:cubicBezTo>
                    <a:pt x="677391" y="265821"/>
                    <a:pt x="688849" y="308581"/>
                    <a:pt x="721276" y="331424"/>
                  </a:cubicBezTo>
                  <a:lnTo>
                    <a:pt x="721276" y="331425"/>
                  </a:lnTo>
                  <a:cubicBezTo>
                    <a:pt x="734106" y="340463"/>
                    <a:pt x="741738" y="355176"/>
                    <a:pt x="741738" y="370869"/>
                  </a:cubicBezTo>
                  <a:cubicBezTo>
                    <a:pt x="741738" y="386562"/>
                    <a:pt x="734106" y="401275"/>
                    <a:pt x="721276" y="410313"/>
                  </a:cubicBezTo>
                  <a:lnTo>
                    <a:pt x="721276" y="410314"/>
                  </a:lnTo>
                  <a:cubicBezTo>
                    <a:pt x="688849" y="433157"/>
                    <a:pt x="677391" y="475917"/>
                    <a:pt x="694052" y="511913"/>
                  </a:cubicBezTo>
                  <a:lnTo>
                    <a:pt x="694052" y="511913"/>
                  </a:lnTo>
                  <a:cubicBezTo>
                    <a:pt x="700644" y="526155"/>
                    <a:pt x="699898" y="542713"/>
                    <a:pt x="692051" y="556304"/>
                  </a:cubicBezTo>
                  <a:cubicBezTo>
                    <a:pt x="684205" y="569895"/>
                    <a:pt x="670238" y="578820"/>
                    <a:pt x="654609" y="580232"/>
                  </a:cubicBezTo>
                  <a:lnTo>
                    <a:pt x="654609" y="580232"/>
                  </a:lnTo>
                  <a:cubicBezTo>
                    <a:pt x="615104" y="583802"/>
                    <a:pt x="583802" y="615104"/>
                    <a:pt x="580232" y="654609"/>
                  </a:cubicBezTo>
                  <a:lnTo>
                    <a:pt x="580232" y="654609"/>
                  </a:lnTo>
                  <a:cubicBezTo>
                    <a:pt x="578820" y="670238"/>
                    <a:pt x="569895" y="684205"/>
                    <a:pt x="556304" y="692051"/>
                  </a:cubicBezTo>
                  <a:cubicBezTo>
                    <a:pt x="542713" y="699898"/>
                    <a:pt x="526155" y="700644"/>
                    <a:pt x="511913" y="694052"/>
                  </a:cubicBezTo>
                  <a:lnTo>
                    <a:pt x="511913" y="694052"/>
                  </a:lnTo>
                  <a:cubicBezTo>
                    <a:pt x="475917" y="677391"/>
                    <a:pt x="433157" y="688849"/>
                    <a:pt x="410314" y="721276"/>
                  </a:cubicBezTo>
                  <a:lnTo>
                    <a:pt x="410313" y="721276"/>
                  </a:lnTo>
                  <a:cubicBezTo>
                    <a:pt x="401275" y="734106"/>
                    <a:pt x="386562" y="741738"/>
                    <a:pt x="370869" y="741738"/>
                  </a:cubicBezTo>
                  <a:cubicBezTo>
                    <a:pt x="355176" y="741738"/>
                    <a:pt x="340463" y="734106"/>
                    <a:pt x="331425" y="721276"/>
                  </a:cubicBezTo>
                  <a:lnTo>
                    <a:pt x="331424" y="721276"/>
                  </a:lnTo>
                  <a:cubicBezTo>
                    <a:pt x="308581" y="688849"/>
                    <a:pt x="265821" y="677391"/>
                    <a:pt x="229825" y="694052"/>
                  </a:cubicBezTo>
                  <a:lnTo>
                    <a:pt x="229825" y="694052"/>
                  </a:lnTo>
                  <a:cubicBezTo>
                    <a:pt x="215583" y="700644"/>
                    <a:pt x="199025" y="699898"/>
                    <a:pt x="185434" y="692051"/>
                  </a:cubicBezTo>
                  <a:cubicBezTo>
                    <a:pt x="171843" y="684205"/>
                    <a:pt x="162918" y="670238"/>
                    <a:pt x="161506" y="654609"/>
                  </a:cubicBezTo>
                  <a:lnTo>
                    <a:pt x="161506" y="654609"/>
                  </a:lnTo>
                  <a:cubicBezTo>
                    <a:pt x="157936" y="615104"/>
                    <a:pt x="126634" y="583802"/>
                    <a:pt x="87129" y="580232"/>
                  </a:cubicBezTo>
                  <a:lnTo>
                    <a:pt x="87129" y="580232"/>
                  </a:lnTo>
                  <a:cubicBezTo>
                    <a:pt x="71500" y="578820"/>
                    <a:pt x="57533" y="569895"/>
                    <a:pt x="49687" y="556304"/>
                  </a:cubicBezTo>
                  <a:cubicBezTo>
                    <a:pt x="41840" y="542713"/>
                    <a:pt x="41094" y="526155"/>
                    <a:pt x="47686" y="511913"/>
                  </a:cubicBezTo>
                  <a:lnTo>
                    <a:pt x="47686" y="511913"/>
                  </a:lnTo>
                  <a:cubicBezTo>
                    <a:pt x="64347" y="475917"/>
                    <a:pt x="52889" y="433157"/>
                    <a:pt x="20462" y="410314"/>
                  </a:cubicBezTo>
                  <a:lnTo>
                    <a:pt x="20462" y="410313"/>
                  </a:lnTo>
                  <a:cubicBezTo>
                    <a:pt x="7632" y="401275"/>
                    <a:pt x="0" y="386562"/>
                    <a:pt x="0" y="370869"/>
                  </a:cubicBezTo>
                  <a:cubicBezTo>
                    <a:pt x="0" y="355176"/>
                    <a:pt x="7632" y="340463"/>
                    <a:pt x="20462" y="331425"/>
                  </a:cubicBezTo>
                  <a:lnTo>
                    <a:pt x="20462" y="331424"/>
                  </a:lnTo>
                  <a:cubicBezTo>
                    <a:pt x="52889" y="308581"/>
                    <a:pt x="64347" y="265821"/>
                    <a:pt x="47686" y="229825"/>
                  </a:cubicBezTo>
                  <a:lnTo>
                    <a:pt x="47686" y="229825"/>
                  </a:lnTo>
                  <a:cubicBezTo>
                    <a:pt x="41094" y="215583"/>
                    <a:pt x="41840" y="199025"/>
                    <a:pt x="49687" y="185434"/>
                  </a:cubicBezTo>
                  <a:cubicBezTo>
                    <a:pt x="57533" y="171843"/>
                    <a:pt x="71500" y="162918"/>
                    <a:pt x="87129" y="161506"/>
                  </a:cubicBezTo>
                  <a:lnTo>
                    <a:pt x="87129" y="161506"/>
                  </a:lnTo>
                  <a:cubicBezTo>
                    <a:pt x="126634" y="157936"/>
                    <a:pt x="157936" y="126634"/>
                    <a:pt x="161506" y="87129"/>
                  </a:cubicBezTo>
                  <a:lnTo>
                    <a:pt x="161506" y="87129"/>
                  </a:lnTo>
                  <a:cubicBezTo>
                    <a:pt x="162918" y="71500"/>
                    <a:pt x="171843" y="57533"/>
                    <a:pt x="185434" y="49687"/>
                  </a:cubicBezTo>
                  <a:cubicBezTo>
                    <a:pt x="199025" y="41840"/>
                    <a:pt x="215583" y="41094"/>
                    <a:pt x="229825" y="47686"/>
                  </a:cubicBezTo>
                  <a:lnTo>
                    <a:pt x="229825" y="47686"/>
                  </a:lnTo>
                  <a:cubicBezTo>
                    <a:pt x="265821" y="64347"/>
                    <a:pt x="308581" y="52889"/>
                    <a:pt x="331424" y="20462"/>
                  </a:cubicBezTo>
                  <a:lnTo>
                    <a:pt x="331425" y="20462"/>
                  </a:lnTo>
                  <a:cubicBezTo>
                    <a:pt x="340463" y="7632"/>
                    <a:pt x="355176" y="0"/>
                    <a:pt x="370869" y="0"/>
                  </a:cubicBezTo>
                  <a:cubicBezTo>
                    <a:pt x="386562" y="0"/>
                    <a:pt x="401275" y="7632"/>
                    <a:pt x="410313" y="20462"/>
                  </a:cubicBezTo>
                  <a:close/>
                </a:path>
              </a:pathLst>
            </a:custGeom>
            <a:solidFill>
              <a:srgbClr val="0C2F62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6C17C969-CD53-A4DE-6366-407CE996BDE1}"/>
                </a:ext>
              </a:extLst>
            </p:cNvPr>
            <p:cNvSpPr txBox="1"/>
            <p:nvPr/>
          </p:nvSpPr>
          <p:spPr>
            <a:xfrm>
              <a:off x="127000" y="88900"/>
              <a:ext cx="558800" cy="596900"/>
            </a:xfrm>
            <a:prstGeom prst="rect">
              <a:avLst/>
            </a:prstGeom>
          </p:spPr>
          <p:txBody>
            <a:bodyPr lIns="50801" tIns="50801" rIns="50801" bIns="50801" rtlCol="0" anchor="ctr"/>
            <a:lstStyle/>
            <a:p>
              <a:pPr marL="0" marR="0" lvl="0" indent="0" algn="ctr" defTabSz="914445" rtl="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3" name="Freeform 13">
            <a:extLst>
              <a:ext uri="{FF2B5EF4-FFF2-40B4-BE49-F238E27FC236}">
                <a16:creationId xmlns:a16="http://schemas.microsoft.com/office/drawing/2014/main" id="{1F981F96-E224-5DFC-6D16-381FBA748502}"/>
              </a:ext>
            </a:extLst>
          </p:cNvPr>
          <p:cNvSpPr/>
          <p:nvPr/>
        </p:nvSpPr>
        <p:spPr>
          <a:xfrm rot="-3740002">
            <a:off x="15651830" y="6676276"/>
            <a:ext cx="6566183" cy="6566183"/>
          </a:xfrm>
          <a:custGeom>
            <a:avLst/>
            <a:gdLst/>
            <a:ahLst/>
            <a:cxnLst/>
            <a:rect l="l" t="t" r="r" b="b"/>
            <a:pathLst>
              <a:path w="6566182" h="6566182">
                <a:moveTo>
                  <a:pt x="0" y="0"/>
                </a:moveTo>
                <a:lnTo>
                  <a:pt x="6566182" y="0"/>
                </a:lnTo>
                <a:lnTo>
                  <a:pt x="6566182" y="6566183"/>
                </a:lnTo>
                <a:lnTo>
                  <a:pt x="0" y="65661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2ECB5D26-713E-C6D6-6D26-4D48EA05AABA}"/>
              </a:ext>
            </a:extLst>
          </p:cNvPr>
          <p:cNvSpPr/>
          <p:nvPr/>
        </p:nvSpPr>
        <p:spPr>
          <a:xfrm>
            <a:off x="16821529" y="8820529"/>
            <a:ext cx="1466471" cy="1466471"/>
          </a:xfrm>
          <a:custGeom>
            <a:avLst/>
            <a:gdLst/>
            <a:ahLst/>
            <a:cxnLst/>
            <a:rect l="l" t="t" r="r" b="b"/>
            <a:pathLst>
              <a:path w="1466471" h="1466471">
                <a:moveTo>
                  <a:pt x="0" y="0"/>
                </a:moveTo>
                <a:lnTo>
                  <a:pt x="1466471" y="0"/>
                </a:lnTo>
                <a:lnTo>
                  <a:pt x="1466471" y="1466471"/>
                </a:lnTo>
                <a:lnTo>
                  <a:pt x="0" y="14664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9" name="Group 2">
            <a:extLst>
              <a:ext uri="{FF2B5EF4-FFF2-40B4-BE49-F238E27FC236}">
                <a16:creationId xmlns:a16="http://schemas.microsoft.com/office/drawing/2014/main" id="{4616AB94-C8D4-E4E1-9866-F6EAAC218E0D}"/>
              </a:ext>
            </a:extLst>
          </p:cNvPr>
          <p:cNvGrpSpPr/>
          <p:nvPr/>
        </p:nvGrpSpPr>
        <p:grpSpPr>
          <a:xfrm>
            <a:off x="182630" y="5645282"/>
            <a:ext cx="492063" cy="467902"/>
            <a:chOff x="0" y="0"/>
            <a:chExt cx="812800" cy="812800"/>
          </a:xfrm>
        </p:grpSpPr>
        <p:sp>
          <p:nvSpPr>
            <p:cNvPr id="20" name="Freeform 3">
              <a:extLst>
                <a:ext uri="{FF2B5EF4-FFF2-40B4-BE49-F238E27FC236}">
                  <a16:creationId xmlns:a16="http://schemas.microsoft.com/office/drawing/2014/main" id="{430DB79C-6C9C-4D27-8314-9969AF17B4AE}"/>
                </a:ext>
              </a:extLst>
            </p:cNvPr>
            <p:cNvSpPr/>
            <p:nvPr/>
          </p:nvSpPr>
          <p:spPr>
            <a:xfrm>
              <a:off x="35531" y="35531"/>
              <a:ext cx="741739" cy="741739"/>
            </a:xfrm>
            <a:custGeom>
              <a:avLst/>
              <a:gdLst/>
              <a:ahLst/>
              <a:cxnLst/>
              <a:rect l="l" t="t" r="r" b="b"/>
              <a:pathLst>
                <a:path w="741739" h="741739">
                  <a:moveTo>
                    <a:pt x="410313" y="20462"/>
                  </a:moveTo>
                  <a:lnTo>
                    <a:pt x="410314" y="20462"/>
                  </a:lnTo>
                  <a:cubicBezTo>
                    <a:pt x="433157" y="52889"/>
                    <a:pt x="475917" y="64347"/>
                    <a:pt x="511913" y="47686"/>
                  </a:cubicBezTo>
                  <a:lnTo>
                    <a:pt x="511913" y="47686"/>
                  </a:lnTo>
                  <a:cubicBezTo>
                    <a:pt x="526155" y="41094"/>
                    <a:pt x="542713" y="41840"/>
                    <a:pt x="556304" y="49687"/>
                  </a:cubicBezTo>
                  <a:cubicBezTo>
                    <a:pt x="569895" y="57533"/>
                    <a:pt x="578820" y="71500"/>
                    <a:pt x="580232" y="87129"/>
                  </a:cubicBezTo>
                  <a:lnTo>
                    <a:pt x="580232" y="87129"/>
                  </a:lnTo>
                  <a:cubicBezTo>
                    <a:pt x="583802" y="126634"/>
                    <a:pt x="615104" y="157936"/>
                    <a:pt x="654609" y="161506"/>
                  </a:cubicBezTo>
                  <a:lnTo>
                    <a:pt x="654609" y="161506"/>
                  </a:lnTo>
                  <a:cubicBezTo>
                    <a:pt x="670238" y="162918"/>
                    <a:pt x="684205" y="171843"/>
                    <a:pt x="692051" y="185434"/>
                  </a:cubicBezTo>
                  <a:cubicBezTo>
                    <a:pt x="699898" y="199025"/>
                    <a:pt x="700644" y="215583"/>
                    <a:pt x="694052" y="229825"/>
                  </a:cubicBezTo>
                  <a:lnTo>
                    <a:pt x="694052" y="229825"/>
                  </a:lnTo>
                  <a:cubicBezTo>
                    <a:pt x="677391" y="265821"/>
                    <a:pt x="688849" y="308581"/>
                    <a:pt x="721276" y="331424"/>
                  </a:cubicBezTo>
                  <a:lnTo>
                    <a:pt x="721276" y="331425"/>
                  </a:lnTo>
                  <a:cubicBezTo>
                    <a:pt x="734106" y="340463"/>
                    <a:pt x="741738" y="355176"/>
                    <a:pt x="741738" y="370869"/>
                  </a:cubicBezTo>
                  <a:cubicBezTo>
                    <a:pt x="741738" y="386562"/>
                    <a:pt x="734106" y="401275"/>
                    <a:pt x="721276" y="410313"/>
                  </a:cubicBezTo>
                  <a:lnTo>
                    <a:pt x="721276" y="410314"/>
                  </a:lnTo>
                  <a:cubicBezTo>
                    <a:pt x="688849" y="433157"/>
                    <a:pt x="677391" y="475917"/>
                    <a:pt x="694052" y="511913"/>
                  </a:cubicBezTo>
                  <a:lnTo>
                    <a:pt x="694052" y="511913"/>
                  </a:lnTo>
                  <a:cubicBezTo>
                    <a:pt x="700644" y="526155"/>
                    <a:pt x="699898" y="542713"/>
                    <a:pt x="692051" y="556304"/>
                  </a:cubicBezTo>
                  <a:cubicBezTo>
                    <a:pt x="684205" y="569895"/>
                    <a:pt x="670238" y="578820"/>
                    <a:pt x="654609" y="580232"/>
                  </a:cubicBezTo>
                  <a:lnTo>
                    <a:pt x="654609" y="580232"/>
                  </a:lnTo>
                  <a:cubicBezTo>
                    <a:pt x="615104" y="583802"/>
                    <a:pt x="583802" y="615104"/>
                    <a:pt x="580232" y="654609"/>
                  </a:cubicBezTo>
                  <a:lnTo>
                    <a:pt x="580232" y="654609"/>
                  </a:lnTo>
                  <a:cubicBezTo>
                    <a:pt x="578820" y="670238"/>
                    <a:pt x="569895" y="684205"/>
                    <a:pt x="556304" y="692051"/>
                  </a:cubicBezTo>
                  <a:cubicBezTo>
                    <a:pt x="542713" y="699898"/>
                    <a:pt x="526155" y="700644"/>
                    <a:pt x="511913" y="694052"/>
                  </a:cubicBezTo>
                  <a:lnTo>
                    <a:pt x="511913" y="694052"/>
                  </a:lnTo>
                  <a:cubicBezTo>
                    <a:pt x="475917" y="677391"/>
                    <a:pt x="433157" y="688849"/>
                    <a:pt x="410314" y="721276"/>
                  </a:cubicBezTo>
                  <a:lnTo>
                    <a:pt x="410313" y="721276"/>
                  </a:lnTo>
                  <a:cubicBezTo>
                    <a:pt x="401275" y="734106"/>
                    <a:pt x="386562" y="741738"/>
                    <a:pt x="370869" y="741738"/>
                  </a:cubicBezTo>
                  <a:cubicBezTo>
                    <a:pt x="355176" y="741738"/>
                    <a:pt x="340463" y="734106"/>
                    <a:pt x="331425" y="721276"/>
                  </a:cubicBezTo>
                  <a:lnTo>
                    <a:pt x="331424" y="721276"/>
                  </a:lnTo>
                  <a:cubicBezTo>
                    <a:pt x="308581" y="688849"/>
                    <a:pt x="265821" y="677391"/>
                    <a:pt x="229825" y="694052"/>
                  </a:cubicBezTo>
                  <a:lnTo>
                    <a:pt x="229825" y="694052"/>
                  </a:lnTo>
                  <a:cubicBezTo>
                    <a:pt x="215583" y="700644"/>
                    <a:pt x="199025" y="699898"/>
                    <a:pt x="185434" y="692051"/>
                  </a:cubicBezTo>
                  <a:cubicBezTo>
                    <a:pt x="171843" y="684205"/>
                    <a:pt x="162918" y="670238"/>
                    <a:pt x="161506" y="654609"/>
                  </a:cubicBezTo>
                  <a:lnTo>
                    <a:pt x="161506" y="654609"/>
                  </a:lnTo>
                  <a:cubicBezTo>
                    <a:pt x="157936" y="615104"/>
                    <a:pt x="126634" y="583802"/>
                    <a:pt x="87129" y="580232"/>
                  </a:cubicBezTo>
                  <a:lnTo>
                    <a:pt x="87129" y="580232"/>
                  </a:lnTo>
                  <a:cubicBezTo>
                    <a:pt x="71500" y="578820"/>
                    <a:pt x="57533" y="569895"/>
                    <a:pt x="49687" y="556304"/>
                  </a:cubicBezTo>
                  <a:cubicBezTo>
                    <a:pt x="41840" y="542713"/>
                    <a:pt x="41094" y="526155"/>
                    <a:pt x="47686" y="511913"/>
                  </a:cubicBezTo>
                  <a:lnTo>
                    <a:pt x="47686" y="511913"/>
                  </a:lnTo>
                  <a:cubicBezTo>
                    <a:pt x="64347" y="475917"/>
                    <a:pt x="52889" y="433157"/>
                    <a:pt x="20462" y="410314"/>
                  </a:cubicBezTo>
                  <a:lnTo>
                    <a:pt x="20462" y="410313"/>
                  </a:lnTo>
                  <a:cubicBezTo>
                    <a:pt x="7632" y="401275"/>
                    <a:pt x="0" y="386562"/>
                    <a:pt x="0" y="370869"/>
                  </a:cubicBezTo>
                  <a:cubicBezTo>
                    <a:pt x="0" y="355176"/>
                    <a:pt x="7632" y="340463"/>
                    <a:pt x="20462" y="331425"/>
                  </a:cubicBezTo>
                  <a:lnTo>
                    <a:pt x="20462" y="331424"/>
                  </a:lnTo>
                  <a:cubicBezTo>
                    <a:pt x="52889" y="308581"/>
                    <a:pt x="64347" y="265821"/>
                    <a:pt x="47686" y="229825"/>
                  </a:cubicBezTo>
                  <a:lnTo>
                    <a:pt x="47686" y="229825"/>
                  </a:lnTo>
                  <a:cubicBezTo>
                    <a:pt x="41094" y="215583"/>
                    <a:pt x="41840" y="199025"/>
                    <a:pt x="49687" y="185434"/>
                  </a:cubicBezTo>
                  <a:cubicBezTo>
                    <a:pt x="57533" y="171843"/>
                    <a:pt x="71500" y="162918"/>
                    <a:pt x="87129" y="161506"/>
                  </a:cubicBezTo>
                  <a:lnTo>
                    <a:pt x="87129" y="161506"/>
                  </a:lnTo>
                  <a:cubicBezTo>
                    <a:pt x="126634" y="157936"/>
                    <a:pt x="157936" y="126634"/>
                    <a:pt x="161506" y="87129"/>
                  </a:cubicBezTo>
                  <a:lnTo>
                    <a:pt x="161506" y="87129"/>
                  </a:lnTo>
                  <a:cubicBezTo>
                    <a:pt x="162918" y="71500"/>
                    <a:pt x="171843" y="57533"/>
                    <a:pt x="185434" y="49687"/>
                  </a:cubicBezTo>
                  <a:cubicBezTo>
                    <a:pt x="199025" y="41840"/>
                    <a:pt x="215583" y="41094"/>
                    <a:pt x="229825" y="47686"/>
                  </a:cubicBezTo>
                  <a:lnTo>
                    <a:pt x="229825" y="47686"/>
                  </a:lnTo>
                  <a:cubicBezTo>
                    <a:pt x="265821" y="64347"/>
                    <a:pt x="308581" y="52889"/>
                    <a:pt x="331424" y="20462"/>
                  </a:cubicBezTo>
                  <a:lnTo>
                    <a:pt x="331425" y="20462"/>
                  </a:lnTo>
                  <a:cubicBezTo>
                    <a:pt x="340463" y="7632"/>
                    <a:pt x="355176" y="0"/>
                    <a:pt x="370869" y="0"/>
                  </a:cubicBezTo>
                  <a:cubicBezTo>
                    <a:pt x="386562" y="0"/>
                    <a:pt x="401275" y="7632"/>
                    <a:pt x="410313" y="20462"/>
                  </a:cubicBezTo>
                  <a:close/>
                </a:path>
              </a:pathLst>
            </a:custGeom>
            <a:solidFill>
              <a:srgbClr val="E84910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TextBox 4">
              <a:extLst>
                <a:ext uri="{FF2B5EF4-FFF2-40B4-BE49-F238E27FC236}">
                  <a16:creationId xmlns:a16="http://schemas.microsoft.com/office/drawing/2014/main" id="{E7F3505F-3280-B89A-5E30-21AFBB80E4A0}"/>
                </a:ext>
              </a:extLst>
            </p:cNvPr>
            <p:cNvSpPr txBox="1"/>
            <p:nvPr/>
          </p:nvSpPr>
          <p:spPr>
            <a:xfrm>
              <a:off x="127000" y="88900"/>
              <a:ext cx="558800" cy="596900"/>
            </a:xfrm>
            <a:prstGeom prst="rect">
              <a:avLst/>
            </a:prstGeom>
          </p:spPr>
          <p:txBody>
            <a:bodyPr lIns="50801" tIns="50801" rIns="50801" bIns="50801" rtlCol="0" anchor="ctr"/>
            <a:lstStyle/>
            <a:p>
              <a:pPr marL="0" marR="0" lvl="0" indent="0" algn="ctr" defTabSz="914445" rtl="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357C8E48-BC80-B099-C06E-16C5C7BC92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113"/>
            <a:ext cx="2938527" cy="147536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E032056-C986-F3D4-FE85-289B507D5C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12871" y="295422"/>
            <a:ext cx="4673147" cy="969615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4054E12D-C775-FE55-FA40-D751FA518CD9}"/>
              </a:ext>
            </a:extLst>
          </p:cNvPr>
          <p:cNvSpPr txBox="1"/>
          <p:nvPr/>
        </p:nvSpPr>
        <p:spPr>
          <a:xfrm>
            <a:off x="804312" y="2923021"/>
            <a:ext cx="124065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En animant une activité à l’AS qui est en lien avec les projets UNSS de district et académique pour faire vivre la rencontre aux licenciés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B0941F8-93D8-00F8-D812-4D9A3E60D71D}"/>
              </a:ext>
            </a:extLst>
          </p:cNvPr>
          <p:cNvSpPr txBox="1"/>
          <p:nvPr/>
        </p:nvSpPr>
        <p:spPr>
          <a:xfrm>
            <a:off x="939799" y="5319485"/>
            <a:ext cx="118946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En veillant à ce que son AS s’inscrive </a:t>
            </a:r>
            <a:r>
              <a:rPr lang="fr-FR" sz="2400" b="1" dirty="0"/>
              <a:t>dans toutes les actions de district et académiques</a:t>
            </a:r>
            <a:r>
              <a:rPr lang="fr-FR" sz="2400" dirty="0"/>
              <a:t> autour des grandes thématiques citoyennes (trail, lutte contre la violence, sport au féminin, inclusion, écoresponsabilité) . </a:t>
            </a:r>
          </a:p>
          <a:p>
            <a:r>
              <a:rPr lang="fr-FR" sz="2400" b="1" dirty="0"/>
              <a:t>JNSS:</a:t>
            </a:r>
            <a:r>
              <a:rPr lang="fr-FR" sz="2400" dirty="0"/>
              <a:t> pour l’heure 1 seule AS inscrite sur OPUSS (penser à réserver le bus avant ce soir!!!)   Mais 25 AS organisent un évènement en IM ce qui mobilisera environ 8055 élèves sur le territoire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4DD77ACA-2CBB-5741-7DFD-363EA7E8338C}"/>
              </a:ext>
            </a:extLst>
          </p:cNvPr>
          <p:cNvSpPr txBox="1"/>
          <p:nvPr/>
        </p:nvSpPr>
        <p:spPr>
          <a:xfrm>
            <a:off x="939799" y="7638510"/>
            <a:ext cx="1109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En formant des jeunes officiels, pépinière du bénévolat et des métiers du sport mahorais.</a:t>
            </a: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24659E8F-60CD-4379-4046-A103FCF77A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424" y="7918746"/>
            <a:ext cx="445393" cy="463336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5B15FDD0-36CC-C0F8-C176-2A203E45CE8D}"/>
              </a:ext>
            </a:extLst>
          </p:cNvPr>
          <p:cNvSpPr txBox="1"/>
          <p:nvPr/>
        </p:nvSpPr>
        <p:spPr>
          <a:xfrm>
            <a:off x="1041399" y="8722767"/>
            <a:ext cx="1109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En rejoignant les associations mahoraises, voire en proposant son expertise d’enseignant d’EPS</a:t>
            </a:r>
          </a:p>
        </p:txBody>
      </p:sp>
      <p:sp>
        <p:nvSpPr>
          <p:cNvPr id="32" name="Freeform 3">
            <a:extLst>
              <a:ext uri="{FF2B5EF4-FFF2-40B4-BE49-F238E27FC236}">
                <a16:creationId xmlns:a16="http://schemas.microsoft.com/office/drawing/2014/main" id="{BE6A4367-4472-D8CB-2661-B86CF174A6D2}"/>
              </a:ext>
            </a:extLst>
          </p:cNvPr>
          <p:cNvSpPr/>
          <p:nvPr/>
        </p:nvSpPr>
        <p:spPr>
          <a:xfrm>
            <a:off x="249536" y="8881901"/>
            <a:ext cx="493819" cy="512727"/>
          </a:xfrm>
          <a:custGeom>
            <a:avLst/>
            <a:gdLst/>
            <a:ahLst/>
            <a:cxnLst/>
            <a:rect l="l" t="t" r="r" b="b"/>
            <a:pathLst>
              <a:path w="741739" h="741739">
                <a:moveTo>
                  <a:pt x="410313" y="20462"/>
                </a:moveTo>
                <a:lnTo>
                  <a:pt x="410314" y="20462"/>
                </a:lnTo>
                <a:cubicBezTo>
                  <a:pt x="433157" y="52889"/>
                  <a:pt x="475917" y="64347"/>
                  <a:pt x="511913" y="47686"/>
                </a:cubicBezTo>
                <a:lnTo>
                  <a:pt x="511913" y="47686"/>
                </a:lnTo>
                <a:cubicBezTo>
                  <a:pt x="526155" y="41094"/>
                  <a:pt x="542713" y="41840"/>
                  <a:pt x="556304" y="49687"/>
                </a:cubicBezTo>
                <a:cubicBezTo>
                  <a:pt x="569895" y="57533"/>
                  <a:pt x="578820" y="71500"/>
                  <a:pt x="580232" y="87129"/>
                </a:cubicBezTo>
                <a:lnTo>
                  <a:pt x="580232" y="87129"/>
                </a:lnTo>
                <a:cubicBezTo>
                  <a:pt x="583802" y="126634"/>
                  <a:pt x="615104" y="157936"/>
                  <a:pt x="654609" y="161506"/>
                </a:cubicBezTo>
                <a:lnTo>
                  <a:pt x="654609" y="161506"/>
                </a:lnTo>
                <a:cubicBezTo>
                  <a:pt x="670238" y="162918"/>
                  <a:pt x="684205" y="171843"/>
                  <a:pt x="692051" y="185434"/>
                </a:cubicBezTo>
                <a:cubicBezTo>
                  <a:pt x="699898" y="199025"/>
                  <a:pt x="700644" y="215583"/>
                  <a:pt x="694052" y="229825"/>
                </a:cubicBezTo>
                <a:lnTo>
                  <a:pt x="694052" y="229825"/>
                </a:lnTo>
                <a:cubicBezTo>
                  <a:pt x="677391" y="265821"/>
                  <a:pt x="688849" y="308581"/>
                  <a:pt x="721276" y="331424"/>
                </a:cubicBezTo>
                <a:lnTo>
                  <a:pt x="721276" y="331425"/>
                </a:lnTo>
                <a:cubicBezTo>
                  <a:pt x="734106" y="340463"/>
                  <a:pt x="741738" y="355176"/>
                  <a:pt x="741738" y="370869"/>
                </a:cubicBezTo>
                <a:cubicBezTo>
                  <a:pt x="741738" y="386562"/>
                  <a:pt x="734106" y="401275"/>
                  <a:pt x="721276" y="410313"/>
                </a:cubicBezTo>
                <a:lnTo>
                  <a:pt x="721276" y="410314"/>
                </a:lnTo>
                <a:cubicBezTo>
                  <a:pt x="688849" y="433157"/>
                  <a:pt x="677391" y="475917"/>
                  <a:pt x="694052" y="511913"/>
                </a:cubicBezTo>
                <a:lnTo>
                  <a:pt x="694052" y="511913"/>
                </a:lnTo>
                <a:cubicBezTo>
                  <a:pt x="700644" y="526155"/>
                  <a:pt x="699898" y="542713"/>
                  <a:pt x="692051" y="556304"/>
                </a:cubicBezTo>
                <a:cubicBezTo>
                  <a:pt x="684205" y="569895"/>
                  <a:pt x="670238" y="578820"/>
                  <a:pt x="654609" y="580232"/>
                </a:cubicBezTo>
                <a:lnTo>
                  <a:pt x="654609" y="580232"/>
                </a:lnTo>
                <a:cubicBezTo>
                  <a:pt x="615104" y="583802"/>
                  <a:pt x="583802" y="615104"/>
                  <a:pt x="580232" y="654609"/>
                </a:cubicBezTo>
                <a:lnTo>
                  <a:pt x="580232" y="654609"/>
                </a:lnTo>
                <a:cubicBezTo>
                  <a:pt x="578820" y="670238"/>
                  <a:pt x="569895" y="684205"/>
                  <a:pt x="556304" y="692051"/>
                </a:cubicBezTo>
                <a:cubicBezTo>
                  <a:pt x="542713" y="699898"/>
                  <a:pt x="526155" y="700644"/>
                  <a:pt x="511913" y="694052"/>
                </a:cubicBezTo>
                <a:lnTo>
                  <a:pt x="511913" y="694052"/>
                </a:lnTo>
                <a:cubicBezTo>
                  <a:pt x="475917" y="677391"/>
                  <a:pt x="433157" y="688849"/>
                  <a:pt x="410314" y="721276"/>
                </a:cubicBezTo>
                <a:lnTo>
                  <a:pt x="410313" y="721276"/>
                </a:lnTo>
                <a:cubicBezTo>
                  <a:pt x="401275" y="734106"/>
                  <a:pt x="386562" y="741738"/>
                  <a:pt x="370869" y="741738"/>
                </a:cubicBezTo>
                <a:cubicBezTo>
                  <a:pt x="355176" y="741738"/>
                  <a:pt x="340463" y="734106"/>
                  <a:pt x="331425" y="721276"/>
                </a:cubicBezTo>
                <a:lnTo>
                  <a:pt x="331424" y="721276"/>
                </a:lnTo>
                <a:cubicBezTo>
                  <a:pt x="308581" y="688849"/>
                  <a:pt x="265821" y="677391"/>
                  <a:pt x="229825" y="694052"/>
                </a:cubicBezTo>
                <a:lnTo>
                  <a:pt x="229825" y="694052"/>
                </a:lnTo>
                <a:cubicBezTo>
                  <a:pt x="215583" y="700644"/>
                  <a:pt x="199025" y="699898"/>
                  <a:pt x="185434" y="692051"/>
                </a:cubicBezTo>
                <a:cubicBezTo>
                  <a:pt x="171843" y="684205"/>
                  <a:pt x="162918" y="670238"/>
                  <a:pt x="161506" y="654609"/>
                </a:cubicBezTo>
                <a:lnTo>
                  <a:pt x="161506" y="654609"/>
                </a:lnTo>
                <a:cubicBezTo>
                  <a:pt x="157936" y="615104"/>
                  <a:pt x="126634" y="583802"/>
                  <a:pt x="87129" y="580232"/>
                </a:cubicBezTo>
                <a:lnTo>
                  <a:pt x="87129" y="580232"/>
                </a:lnTo>
                <a:cubicBezTo>
                  <a:pt x="71500" y="578820"/>
                  <a:pt x="57533" y="569895"/>
                  <a:pt x="49687" y="556304"/>
                </a:cubicBezTo>
                <a:cubicBezTo>
                  <a:pt x="41840" y="542713"/>
                  <a:pt x="41094" y="526155"/>
                  <a:pt x="47686" y="511913"/>
                </a:cubicBezTo>
                <a:lnTo>
                  <a:pt x="47686" y="511913"/>
                </a:lnTo>
                <a:cubicBezTo>
                  <a:pt x="64347" y="475917"/>
                  <a:pt x="52889" y="433157"/>
                  <a:pt x="20462" y="410314"/>
                </a:cubicBezTo>
                <a:lnTo>
                  <a:pt x="20462" y="410313"/>
                </a:lnTo>
                <a:cubicBezTo>
                  <a:pt x="7632" y="401275"/>
                  <a:pt x="0" y="386562"/>
                  <a:pt x="0" y="370869"/>
                </a:cubicBezTo>
                <a:cubicBezTo>
                  <a:pt x="0" y="355176"/>
                  <a:pt x="7632" y="340463"/>
                  <a:pt x="20462" y="331425"/>
                </a:cubicBezTo>
                <a:lnTo>
                  <a:pt x="20462" y="331424"/>
                </a:lnTo>
                <a:cubicBezTo>
                  <a:pt x="52889" y="308581"/>
                  <a:pt x="64347" y="265821"/>
                  <a:pt x="47686" y="229825"/>
                </a:cubicBezTo>
                <a:lnTo>
                  <a:pt x="47686" y="229825"/>
                </a:lnTo>
                <a:cubicBezTo>
                  <a:pt x="41094" y="215583"/>
                  <a:pt x="41840" y="199025"/>
                  <a:pt x="49687" y="185434"/>
                </a:cubicBezTo>
                <a:cubicBezTo>
                  <a:pt x="57533" y="171843"/>
                  <a:pt x="71500" y="162918"/>
                  <a:pt x="87129" y="161506"/>
                </a:cubicBezTo>
                <a:lnTo>
                  <a:pt x="87129" y="161506"/>
                </a:lnTo>
                <a:cubicBezTo>
                  <a:pt x="126634" y="157936"/>
                  <a:pt x="157936" y="126634"/>
                  <a:pt x="161506" y="87129"/>
                </a:cubicBezTo>
                <a:lnTo>
                  <a:pt x="161506" y="87129"/>
                </a:lnTo>
                <a:cubicBezTo>
                  <a:pt x="162918" y="71500"/>
                  <a:pt x="171843" y="57533"/>
                  <a:pt x="185434" y="49687"/>
                </a:cubicBezTo>
                <a:cubicBezTo>
                  <a:pt x="199025" y="41840"/>
                  <a:pt x="215583" y="41094"/>
                  <a:pt x="229825" y="47686"/>
                </a:cubicBezTo>
                <a:lnTo>
                  <a:pt x="229825" y="47686"/>
                </a:lnTo>
                <a:cubicBezTo>
                  <a:pt x="265821" y="64347"/>
                  <a:pt x="308581" y="52889"/>
                  <a:pt x="331424" y="20462"/>
                </a:cubicBezTo>
                <a:lnTo>
                  <a:pt x="331425" y="20462"/>
                </a:lnTo>
                <a:cubicBezTo>
                  <a:pt x="340463" y="7632"/>
                  <a:pt x="355176" y="0"/>
                  <a:pt x="370869" y="0"/>
                </a:cubicBezTo>
                <a:cubicBezTo>
                  <a:pt x="386562" y="0"/>
                  <a:pt x="401275" y="7632"/>
                  <a:pt x="410313" y="20462"/>
                </a:cubicBezTo>
                <a:close/>
              </a:path>
            </a:pathLst>
          </a:custGeom>
          <a:solidFill>
            <a:srgbClr val="E84910"/>
          </a:solid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34EBFF46-36D8-5649-F812-D08E5D79A70C}"/>
              </a:ext>
            </a:extLst>
          </p:cNvPr>
          <p:cNvSpPr txBox="1"/>
          <p:nvPr/>
        </p:nvSpPr>
        <p:spPr>
          <a:xfrm>
            <a:off x="853105" y="4162214"/>
            <a:ext cx="124065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En participant activement à la vie du district: accueillir et organiser les rencontres, être force de proposition lors des AG de district </a:t>
            </a:r>
          </a:p>
        </p:txBody>
      </p:sp>
    </p:spTree>
    <p:extLst>
      <p:ext uri="{BB962C8B-B14F-4D97-AF65-F5344CB8AC3E}">
        <p14:creationId xmlns:p14="http://schemas.microsoft.com/office/powerpoint/2010/main" val="2974361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748CE6-DE69-31CA-C641-5F27640F3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BDA6730-1737-81F8-6E34-6F5F258D104F}"/>
              </a:ext>
            </a:extLst>
          </p:cNvPr>
          <p:cNvGrpSpPr/>
          <p:nvPr/>
        </p:nvGrpSpPr>
        <p:grpSpPr>
          <a:xfrm>
            <a:off x="109660" y="3070765"/>
            <a:ext cx="590861" cy="561848"/>
            <a:chOff x="0" y="0"/>
            <a:chExt cx="812800" cy="812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3EC7D49-AF9B-DA58-8C24-E37633DC4BF2}"/>
                </a:ext>
              </a:extLst>
            </p:cNvPr>
            <p:cNvSpPr/>
            <p:nvPr/>
          </p:nvSpPr>
          <p:spPr>
            <a:xfrm>
              <a:off x="35531" y="35531"/>
              <a:ext cx="741739" cy="741739"/>
            </a:xfrm>
            <a:custGeom>
              <a:avLst/>
              <a:gdLst/>
              <a:ahLst/>
              <a:cxnLst/>
              <a:rect l="l" t="t" r="r" b="b"/>
              <a:pathLst>
                <a:path w="741739" h="741739">
                  <a:moveTo>
                    <a:pt x="410313" y="20462"/>
                  </a:moveTo>
                  <a:lnTo>
                    <a:pt x="410314" y="20462"/>
                  </a:lnTo>
                  <a:cubicBezTo>
                    <a:pt x="433157" y="52889"/>
                    <a:pt x="475917" y="64347"/>
                    <a:pt x="511913" y="47686"/>
                  </a:cubicBezTo>
                  <a:lnTo>
                    <a:pt x="511913" y="47686"/>
                  </a:lnTo>
                  <a:cubicBezTo>
                    <a:pt x="526155" y="41094"/>
                    <a:pt x="542713" y="41840"/>
                    <a:pt x="556304" y="49687"/>
                  </a:cubicBezTo>
                  <a:cubicBezTo>
                    <a:pt x="569895" y="57533"/>
                    <a:pt x="578820" y="71500"/>
                    <a:pt x="580232" y="87129"/>
                  </a:cubicBezTo>
                  <a:lnTo>
                    <a:pt x="580232" y="87129"/>
                  </a:lnTo>
                  <a:cubicBezTo>
                    <a:pt x="583802" y="126634"/>
                    <a:pt x="615104" y="157936"/>
                    <a:pt x="654609" y="161506"/>
                  </a:cubicBezTo>
                  <a:lnTo>
                    <a:pt x="654609" y="161506"/>
                  </a:lnTo>
                  <a:cubicBezTo>
                    <a:pt x="670238" y="162918"/>
                    <a:pt x="684205" y="171843"/>
                    <a:pt x="692051" y="185434"/>
                  </a:cubicBezTo>
                  <a:cubicBezTo>
                    <a:pt x="699898" y="199025"/>
                    <a:pt x="700644" y="215583"/>
                    <a:pt x="694052" y="229825"/>
                  </a:cubicBezTo>
                  <a:lnTo>
                    <a:pt x="694052" y="229825"/>
                  </a:lnTo>
                  <a:cubicBezTo>
                    <a:pt x="677391" y="265821"/>
                    <a:pt x="688849" y="308581"/>
                    <a:pt x="721276" y="331424"/>
                  </a:cubicBezTo>
                  <a:lnTo>
                    <a:pt x="721276" y="331425"/>
                  </a:lnTo>
                  <a:cubicBezTo>
                    <a:pt x="734106" y="340463"/>
                    <a:pt x="741738" y="355176"/>
                    <a:pt x="741738" y="370869"/>
                  </a:cubicBezTo>
                  <a:cubicBezTo>
                    <a:pt x="741738" y="386562"/>
                    <a:pt x="734106" y="401275"/>
                    <a:pt x="721276" y="410313"/>
                  </a:cubicBezTo>
                  <a:lnTo>
                    <a:pt x="721276" y="410314"/>
                  </a:lnTo>
                  <a:cubicBezTo>
                    <a:pt x="688849" y="433157"/>
                    <a:pt x="677391" y="475917"/>
                    <a:pt x="694052" y="511913"/>
                  </a:cubicBezTo>
                  <a:lnTo>
                    <a:pt x="694052" y="511913"/>
                  </a:lnTo>
                  <a:cubicBezTo>
                    <a:pt x="700644" y="526155"/>
                    <a:pt x="699898" y="542713"/>
                    <a:pt x="692051" y="556304"/>
                  </a:cubicBezTo>
                  <a:cubicBezTo>
                    <a:pt x="684205" y="569895"/>
                    <a:pt x="670238" y="578820"/>
                    <a:pt x="654609" y="580232"/>
                  </a:cubicBezTo>
                  <a:lnTo>
                    <a:pt x="654609" y="580232"/>
                  </a:lnTo>
                  <a:cubicBezTo>
                    <a:pt x="615104" y="583802"/>
                    <a:pt x="583802" y="615104"/>
                    <a:pt x="580232" y="654609"/>
                  </a:cubicBezTo>
                  <a:lnTo>
                    <a:pt x="580232" y="654609"/>
                  </a:lnTo>
                  <a:cubicBezTo>
                    <a:pt x="578820" y="670238"/>
                    <a:pt x="569895" y="684205"/>
                    <a:pt x="556304" y="692051"/>
                  </a:cubicBezTo>
                  <a:cubicBezTo>
                    <a:pt x="542713" y="699898"/>
                    <a:pt x="526155" y="700644"/>
                    <a:pt x="511913" y="694052"/>
                  </a:cubicBezTo>
                  <a:lnTo>
                    <a:pt x="511913" y="694052"/>
                  </a:lnTo>
                  <a:cubicBezTo>
                    <a:pt x="475917" y="677391"/>
                    <a:pt x="433157" y="688849"/>
                    <a:pt x="410314" y="721276"/>
                  </a:cubicBezTo>
                  <a:lnTo>
                    <a:pt x="410313" y="721276"/>
                  </a:lnTo>
                  <a:cubicBezTo>
                    <a:pt x="401275" y="734106"/>
                    <a:pt x="386562" y="741738"/>
                    <a:pt x="370869" y="741738"/>
                  </a:cubicBezTo>
                  <a:cubicBezTo>
                    <a:pt x="355176" y="741738"/>
                    <a:pt x="340463" y="734106"/>
                    <a:pt x="331425" y="721276"/>
                  </a:cubicBezTo>
                  <a:lnTo>
                    <a:pt x="331424" y="721276"/>
                  </a:lnTo>
                  <a:cubicBezTo>
                    <a:pt x="308581" y="688849"/>
                    <a:pt x="265821" y="677391"/>
                    <a:pt x="229825" y="694052"/>
                  </a:cubicBezTo>
                  <a:lnTo>
                    <a:pt x="229825" y="694052"/>
                  </a:lnTo>
                  <a:cubicBezTo>
                    <a:pt x="215583" y="700644"/>
                    <a:pt x="199025" y="699898"/>
                    <a:pt x="185434" y="692051"/>
                  </a:cubicBezTo>
                  <a:cubicBezTo>
                    <a:pt x="171843" y="684205"/>
                    <a:pt x="162918" y="670238"/>
                    <a:pt x="161506" y="654609"/>
                  </a:cubicBezTo>
                  <a:lnTo>
                    <a:pt x="161506" y="654609"/>
                  </a:lnTo>
                  <a:cubicBezTo>
                    <a:pt x="157936" y="615104"/>
                    <a:pt x="126634" y="583802"/>
                    <a:pt x="87129" y="580232"/>
                  </a:cubicBezTo>
                  <a:lnTo>
                    <a:pt x="87129" y="580232"/>
                  </a:lnTo>
                  <a:cubicBezTo>
                    <a:pt x="71500" y="578820"/>
                    <a:pt x="57533" y="569895"/>
                    <a:pt x="49687" y="556304"/>
                  </a:cubicBezTo>
                  <a:cubicBezTo>
                    <a:pt x="41840" y="542713"/>
                    <a:pt x="41094" y="526155"/>
                    <a:pt x="47686" y="511913"/>
                  </a:cubicBezTo>
                  <a:lnTo>
                    <a:pt x="47686" y="511913"/>
                  </a:lnTo>
                  <a:cubicBezTo>
                    <a:pt x="64347" y="475917"/>
                    <a:pt x="52889" y="433157"/>
                    <a:pt x="20462" y="410314"/>
                  </a:cubicBezTo>
                  <a:lnTo>
                    <a:pt x="20462" y="410313"/>
                  </a:lnTo>
                  <a:cubicBezTo>
                    <a:pt x="7632" y="401275"/>
                    <a:pt x="0" y="386562"/>
                    <a:pt x="0" y="370869"/>
                  </a:cubicBezTo>
                  <a:cubicBezTo>
                    <a:pt x="0" y="355176"/>
                    <a:pt x="7632" y="340463"/>
                    <a:pt x="20462" y="331425"/>
                  </a:cubicBezTo>
                  <a:lnTo>
                    <a:pt x="20462" y="331424"/>
                  </a:lnTo>
                  <a:cubicBezTo>
                    <a:pt x="52889" y="308581"/>
                    <a:pt x="64347" y="265821"/>
                    <a:pt x="47686" y="229825"/>
                  </a:cubicBezTo>
                  <a:lnTo>
                    <a:pt x="47686" y="229825"/>
                  </a:lnTo>
                  <a:cubicBezTo>
                    <a:pt x="41094" y="215583"/>
                    <a:pt x="41840" y="199025"/>
                    <a:pt x="49687" y="185434"/>
                  </a:cubicBezTo>
                  <a:cubicBezTo>
                    <a:pt x="57533" y="171843"/>
                    <a:pt x="71500" y="162918"/>
                    <a:pt x="87129" y="161506"/>
                  </a:cubicBezTo>
                  <a:lnTo>
                    <a:pt x="87129" y="161506"/>
                  </a:lnTo>
                  <a:cubicBezTo>
                    <a:pt x="126634" y="157936"/>
                    <a:pt x="157936" y="126634"/>
                    <a:pt x="161506" y="87129"/>
                  </a:cubicBezTo>
                  <a:lnTo>
                    <a:pt x="161506" y="87129"/>
                  </a:lnTo>
                  <a:cubicBezTo>
                    <a:pt x="162918" y="71500"/>
                    <a:pt x="171843" y="57533"/>
                    <a:pt x="185434" y="49687"/>
                  </a:cubicBezTo>
                  <a:cubicBezTo>
                    <a:pt x="199025" y="41840"/>
                    <a:pt x="215583" y="41094"/>
                    <a:pt x="229825" y="47686"/>
                  </a:cubicBezTo>
                  <a:lnTo>
                    <a:pt x="229825" y="47686"/>
                  </a:lnTo>
                  <a:cubicBezTo>
                    <a:pt x="265821" y="64347"/>
                    <a:pt x="308581" y="52889"/>
                    <a:pt x="331424" y="20462"/>
                  </a:cubicBezTo>
                  <a:lnTo>
                    <a:pt x="331425" y="20462"/>
                  </a:lnTo>
                  <a:cubicBezTo>
                    <a:pt x="340463" y="7632"/>
                    <a:pt x="355176" y="0"/>
                    <a:pt x="370869" y="0"/>
                  </a:cubicBezTo>
                  <a:cubicBezTo>
                    <a:pt x="386562" y="0"/>
                    <a:pt x="401275" y="7632"/>
                    <a:pt x="410313" y="20462"/>
                  </a:cubicBezTo>
                  <a:close/>
                </a:path>
              </a:pathLst>
            </a:custGeom>
            <a:solidFill>
              <a:srgbClr val="E84910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65EE715D-1387-E33B-073D-7431EEF14E0F}"/>
                </a:ext>
              </a:extLst>
            </p:cNvPr>
            <p:cNvSpPr txBox="1"/>
            <p:nvPr/>
          </p:nvSpPr>
          <p:spPr>
            <a:xfrm>
              <a:off x="127000" y="88900"/>
              <a:ext cx="558800" cy="596900"/>
            </a:xfrm>
            <a:prstGeom prst="rect">
              <a:avLst/>
            </a:prstGeom>
          </p:spPr>
          <p:txBody>
            <a:bodyPr lIns="50801" tIns="50801" rIns="50801" bIns="50801" rtlCol="0" anchor="ctr"/>
            <a:lstStyle/>
            <a:p>
              <a:pPr marL="0" marR="0" lvl="0" indent="0" algn="ctr" defTabSz="914445" rtl="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F2163DCB-E790-4593-FAC5-E0957DF04EA5}"/>
              </a:ext>
            </a:extLst>
          </p:cNvPr>
          <p:cNvSpPr txBox="1"/>
          <p:nvPr/>
        </p:nvSpPr>
        <p:spPr>
          <a:xfrm>
            <a:off x="4900277" y="480694"/>
            <a:ext cx="9405255" cy="8335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ts val="648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1" i="0" u="none" strike="noStrike" kern="1200" cap="none" spc="0" normalizeH="0" baseline="0" noProof="0" dirty="0">
                <a:ln>
                  <a:noFill/>
                </a:ln>
                <a:solidFill>
                  <a:srgbClr val="E84910"/>
                </a:solidFill>
                <a:effectLst/>
                <a:uLnTx/>
                <a:uFillTx/>
                <a:latin typeface="Now Bold"/>
                <a:ea typeface="+mn-ea"/>
                <a:cs typeface="Arial"/>
                <a:sym typeface="Arial"/>
              </a:rPr>
              <a:t>Les ressources disponibles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Now Bold"/>
              <a:ea typeface="+mn-ea"/>
              <a:cs typeface="Arial"/>
              <a:sym typeface="Arial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741954D-95D3-C965-6DAA-002596995718}"/>
              </a:ext>
            </a:extLst>
          </p:cNvPr>
          <p:cNvSpPr/>
          <p:nvPr/>
        </p:nvSpPr>
        <p:spPr>
          <a:xfrm rot="7760333">
            <a:off x="-4928902" y="-4759668"/>
            <a:ext cx="6566183" cy="6566183"/>
          </a:xfrm>
          <a:custGeom>
            <a:avLst/>
            <a:gdLst/>
            <a:ahLst/>
            <a:cxnLst/>
            <a:rect l="l" t="t" r="r" b="b"/>
            <a:pathLst>
              <a:path w="6566182" h="6566182">
                <a:moveTo>
                  <a:pt x="0" y="0"/>
                </a:moveTo>
                <a:lnTo>
                  <a:pt x="6566182" y="0"/>
                </a:lnTo>
                <a:lnTo>
                  <a:pt x="6566182" y="6566183"/>
                </a:lnTo>
                <a:lnTo>
                  <a:pt x="0" y="65661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76A61011-7E7F-E458-9D5A-D7349DCB672C}"/>
              </a:ext>
            </a:extLst>
          </p:cNvPr>
          <p:cNvGrpSpPr/>
          <p:nvPr/>
        </p:nvGrpSpPr>
        <p:grpSpPr>
          <a:xfrm>
            <a:off x="135490" y="5733074"/>
            <a:ext cx="539204" cy="512728"/>
            <a:chOff x="0" y="0"/>
            <a:chExt cx="812800" cy="812800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17AF0DA8-C659-6AA3-02CF-3517C35539CB}"/>
                </a:ext>
              </a:extLst>
            </p:cNvPr>
            <p:cNvSpPr/>
            <p:nvPr/>
          </p:nvSpPr>
          <p:spPr>
            <a:xfrm>
              <a:off x="35531" y="35531"/>
              <a:ext cx="741739" cy="741739"/>
            </a:xfrm>
            <a:custGeom>
              <a:avLst/>
              <a:gdLst/>
              <a:ahLst/>
              <a:cxnLst/>
              <a:rect l="l" t="t" r="r" b="b"/>
              <a:pathLst>
                <a:path w="741739" h="741739">
                  <a:moveTo>
                    <a:pt x="410313" y="20462"/>
                  </a:moveTo>
                  <a:lnTo>
                    <a:pt x="410314" y="20462"/>
                  </a:lnTo>
                  <a:cubicBezTo>
                    <a:pt x="433157" y="52889"/>
                    <a:pt x="475917" y="64347"/>
                    <a:pt x="511913" y="47686"/>
                  </a:cubicBezTo>
                  <a:lnTo>
                    <a:pt x="511913" y="47686"/>
                  </a:lnTo>
                  <a:cubicBezTo>
                    <a:pt x="526155" y="41094"/>
                    <a:pt x="542713" y="41840"/>
                    <a:pt x="556304" y="49687"/>
                  </a:cubicBezTo>
                  <a:cubicBezTo>
                    <a:pt x="569895" y="57533"/>
                    <a:pt x="578820" y="71500"/>
                    <a:pt x="580232" y="87129"/>
                  </a:cubicBezTo>
                  <a:lnTo>
                    <a:pt x="580232" y="87129"/>
                  </a:lnTo>
                  <a:cubicBezTo>
                    <a:pt x="583802" y="126634"/>
                    <a:pt x="615104" y="157936"/>
                    <a:pt x="654609" y="161506"/>
                  </a:cubicBezTo>
                  <a:lnTo>
                    <a:pt x="654609" y="161506"/>
                  </a:lnTo>
                  <a:cubicBezTo>
                    <a:pt x="670238" y="162918"/>
                    <a:pt x="684205" y="171843"/>
                    <a:pt x="692051" y="185434"/>
                  </a:cubicBezTo>
                  <a:cubicBezTo>
                    <a:pt x="699898" y="199025"/>
                    <a:pt x="700644" y="215583"/>
                    <a:pt x="694052" y="229825"/>
                  </a:cubicBezTo>
                  <a:lnTo>
                    <a:pt x="694052" y="229825"/>
                  </a:lnTo>
                  <a:cubicBezTo>
                    <a:pt x="677391" y="265821"/>
                    <a:pt x="688849" y="308581"/>
                    <a:pt x="721276" y="331424"/>
                  </a:cubicBezTo>
                  <a:lnTo>
                    <a:pt x="721276" y="331425"/>
                  </a:lnTo>
                  <a:cubicBezTo>
                    <a:pt x="734106" y="340463"/>
                    <a:pt x="741738" y="355176"/>
                    <a:pt x="741738" y="370869"/>
                  </a:cubicBezTo>
                  <a:cubicBezTo>
                    <a:pt x="741738" y="386562"/>
                    <a:pt x="734106" y="401275"/>
                    <a:pt x="721276" y="410313"/>
                  </a:cubicBezTo>
                  <a:lnTo>
                    <a:pt x="721276" y="410314"/>
                  </a:lnTo>
                  <a:cubicBezTo>
                    <a:pt x="688849" y="433157"/>
                    <a:pt x="677391" y="475917"/>
                    <a:pt x="694052" y="511913"/>
                  </a:cubicBezTo>
                  <a:lnTo>
                    <a:pt x="694052" y="511913"/>
                  </a:lnTo>
                  <a:cubicBezTo>
                    <a:pt x="700644" y="526155"/>
                    <a:pt x="699898" y="542713"/>
                    <a:pt x="692051" y="556304"/>
                  </a:cubicBezTo>
                  <a:cubicBezTo>
                    <a:pt x="684205" y="569895"/>
                    <a:pt x="670238" y="578820"/>
                    <a:pt x="654609" y="580232"/>
                  </a:cubicBezTo>
                  <a:lnTo>
                    <a:pt x="654609" y="580232"/>
                  </a:lnTo>
                  <a:cubicBezTo>
                    <a:pt x="615104" y="583802"/>
                    <a:pt x="583802" y="615104"/>
                    <a:pt x="580232" y="654609"/>
                  </a:cubicBezTo>
                  <a:lnTo>
                    <a:pt x="580232" y="654609"/>
                  </a:lnTo>
                  <a:cubicBezTo>
                    <a:pt x="578820" y="670238"/>
                    <a:pt x="569895" y="684205"/>
                    <a:pt x="556304" y="692051"/>
                  </a:cubicBezTo>
                  <a:cubicBezTo>
                    <a:pt x="542713" y="699898"/>
                    <a:pt x="526155" y="700644"/>
                    <a:pt x="511913" y="694052"/>
                  </a:cubicBezTo>
                  <a:lnTo>
                    <a:pt x="511913" y="694052"/>
                  </a:lnTo>
                  <a:cubicBezTo>
                    <a:pt x="475917" y="677391"/>
                    <a:pt x="433157" y="688849"/>
                    <a:pt x="410314" y="721276"/>
                  </a:cubicBezTo>
                  <a:lnTo>
                    <a:pt x="410313" y="721276"/>
                  </a:lnTo>
                  <a:cubicBezTo>
                    <a:pt x="401275" y="734106"/>
                    <a:pt x="386562" y="741738"/>
                    <a:pt x="370869" y="741738"/>
                  </a:cubicBezTo>
                  <a:cubicBezTo>
                    <a:pt x="355176" y="741738"/>
                    <a:pt x="340463" y="734106"/>
                    <a:pt x="331425" y="721276"/>
                  </a:cubicBezTo>
                  <a:lnTo>
                    <a:pt x="331424" y="721276"/>
                  </a:lnTo>
                  <a:cubicBezTo>
                    <a:pt x="308581" y="688849"/>
                    <a:pt x="265821" y="677391"/>
                    <a:pt x="229825" y="694052"/>
                  </a:cubicBezTo>
                  <a:lnTo>
                    <a:pt x="229825" y="694052"/>
                  </a:lnTo>
                  <a:cubicBezTo>
                    <a:pt x="215583" y="700644"/>
                    <a:pt x="199025" y="699898"/>
                    <a:pt x="185434" y="692051"/>
                  </a:cubicBezTo>
                  <a:cubicBezTo>
                    <a:pt x="171843" y="684205"/>
                    <a:pt x="162918" y="670238"/>
                    <a:pt x="161506" y="654609"/>
                  </a:cubicBezTo>
                  <a:lnTo>
                    <a:pt x="161506" y="654609"/>
                  </a:lnTo>
                  <a:cubicBezTo>
                    <a:pt x="157936" y="615104"/>
                    <a:pt x="126634" y="583802"/>
                    <a:pt x="87129" y="580232"/>
                  </a:cubicBezTo>
                  <a:lnTo>
                    <a:pt x="87129" y="580232"/>
                  </a:lnTo>
                  <a:cubicBezTo>
                    <a:pt x="71500" y="578820"/>
                    <a:pt x="57533" y="569895"/>
                    <a:pt x="49687" y="556304"/>
                  </a:cubicBezTo>
                  <a:cubicBezTo>
                    <a:pt x="41840" y="542713"/>
                    <a:pt x="41094" y="526155"/>
                    <a:pt x="47686" y="511913"/>
                  </a:cubicBezTo>
                  <a:lnTo>
                    <a:pt x="47686" y="511913"/>
                  </a:lnTo>
                  <a:cubicBezTo>
                    <a:pt x="64347" y="475917"/>
                    <a:pt x="52889" y="433157"/>
                    <a:pt x="20462" y="410314"/>
                  </a:cubicBezTo>
                  <a:lnTo>
                    <a:pt x="20462" y="410313"/>
                  </a:lnTo>
                  <a:cubicBezTo>
                    <a:pt x="7632" y="401275"/>
                    <a:pt x="0" y="386562"/>
                    <a:pt x="0" y="370869"/>
                  </a:cubicBezTo>
                  <a:cubicBezTo>
                    <a:pt x="0" y="355176"/>
                    <a:pt x="7632" y="340463"/>
                    <a:pt x="20462" y="331425"/>
                  </a:cubicBezTo>
                  <a:lnTo>
                    <a:pt x="20462" y="331424"/>
                  </a:lnTo>
                  <a:cubicBezTo>
                    <a:pt x="52889" y="308581"/>
                    <a:pt x="64347" y="265821"/>
                    <a:pt x="47686" y="229825"/>
                  </a:cubicBezTo>
                  <a:lnTo>
                    <a:pt x="47686" y="229825"/>
                  </a:lnTo>
                  <a:cubicBezTo>
                    <a:pt x="41094" y="215583"/>
                    <a:pt x="41840" y="199025"/>
                    <a:pt x="49687" y="185434"/>
                  </a:cubicBezTo>
                  <a:cubicBezTo>
                    <a:pt x="57533" y="171843"/>
                    <a:pt x="71500" y="162918"/>
                    <a:pt x="87129" y="161506"/>
                  </a:cubicBezTo>
                  <a:lnTo>
                    <a:pt x="87129" y="161506"/>
                  </a:lnTo>
                  <a:cubicBezTo>
                    <a:pt x="126634" y="157936"/>
                    <a:pt x="157936" y="126634"/>
                    <a:pt x="161506" y="87129"/>
                  </a:cubicBezTo>
                  <a:lnTo>
                    <a:pt x="161506" y="87129"/>
                  </a:lnTo>
                  <a:cubicBezTo>
                    <a:pt x="162918" y="71500"/>
                    <a:pt x="171843" y="57533"/>
                    <a:pt x="185434" y="49687"/>
                  </a:cubicBezTo>
                  <a:cubicBezTo>
                    <a:pt x="199025" y="41840"/>
                    <a:pt x="215583" y="41094"/>
                    <a:pt x="229825" y="47686"/>
                  </a:cubicBezTo>
                  <a:lnTo>
                    <a:pt x="229825" y="47686"/>
                  </a:lnTo>
                  <a:cubicBezTo>
                    <a:pt x="265821" y="64347"/>
                    <a:pt x="308581" y="52889"/>
                    <a:pt x="331424" y="20462"/>
                  </a:cubicBezTo>
                  <a:lnTo>
                    <a:pt x="331425" y="20462"/>
                  </a:lnTo>
                  <a:cubicBezTo>
                    <a:pt x="340463" y="7632"/>
                    <a:pt x="355176" y="0"/>
                    <a:pt x="370869" y="0"/>
                  </a:cubicBezTo>
                  <a:cubicBezTo>
                    <a:pt x="386562" y="0"/>
                    <a:pt x="401275" y="7632"/>
                    <a:pt x="410313" y="20462"/>
                  </a:cubicBezTo>
                  <a:close/>
                </a:path>
              </a:pathLst>
            </a:custGeom>
            <a:solidFill>
              <a:srgbClr val="0C2F62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68A12E4E-1E9C-C98F-B8ED-98B95FFDDF5C}"/>
                </a:ext>
              </a:extLst>
            </p:cNvPr>
            <p:cNvSpPr txBox="1"/>
            <p:nvPr/>
          </p:nvSpPr>
          <p:spPr>
            <a:xfrm>
              <a:off x="127000" y="88900"/>
              <a:ext cx="558800" cy="596900"/>
            </a:xfrm>
            <a:prstGeom prst="rect">
              <a:avLst/>
            </a:prstGeom>
          </p:spPr>
          <p:txBody>
            <a:bodyPr lIns="50801" tIns="50801" rIns="50801" bIns="50801" rtlCol="0" anchor="ctr"/>
            <a:lstStyle/>
            <a:p>
              <a:pPr marL="0" marR="0" lvl="0" indent="0" algn="ctr" defTabSz="914445" rtl="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3" name="Freeform 13">
            <a:extLst>
              <a:ext uri="{FF2B5EF4-FFF2-40B4-BE49-F238E27FC236}">
                <a16:creationId xmlns:a16="http://schemas.microsoft.com/office/drawing/2014/main" id="{743555DD-AB97-86F3-52C8-4EEB7AB83E90}"/>
              </a:ext>
            </a:extLst>
          </p:cNvPr>
          <p:cNvSpPr/>
          <p:nvPr/>
        </p:nvSpPr>
        <p:spPr>
          <a:xfrm rot="-3740002">
            <a:off x="15651830" y="6676276"/>
            <a:ext cx="6566183" cy="6566183"/>
          </a:xfrm>
          <a:custGeom>
            <a:avLst/>
            <a:gdLst/>
            <a:ahLst/>
            <a:cxnLst/>
            <a:rect l="l" t="t" r="r" b="b"/>
            <a:pathLst>
              <a:path w="6566182" h="6566182">
                <a:moveTo>
                  <a:pt x="0" y="0"/>
                </a:moveTo>
                <a:lnTo>
                  <a:pt x="6566182" y="0"/>
                </a:lnTo>
                <a:lnTo>
                  <a:pt x="6566182" y="6566183"/>
                </a:lnTo>
                <a:lnTo>
                  <a:pt x="0" y="65661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3BDBE2BD-06FA-3014-AF2A-7D130EC8FB0A}"/>
              </a:ext>
            </a:extLst>
          </p:cNvPr>
          <p:cNvSpPr/>
          <p:nvPr/>
        </p:nvSpPr>
        <p:spPr>
          <a:xfrm>
            <a:off x="16821529" y="8820529"/>
            <a:ext cx="1466471" cy="1466471"/>
          </a:xfrm>
          <a:custGeom>
            <a:avLst/>
            <a:gdLst/>
            <a:ahLst/>
            <a:cxnLst/>
            <a:rect l="l" t="t" r="r" b="b"/>
            <a:pathLst>
              <a:path w="1466471" h="1466471">
                <a:moveTo>
                  <a:pt x="0" y="0"/>
                </a:moveTo>
                <a:lnTo>
                  <a:pt x="1466471" y="0"/>
                </a:lnTo>
                <a:lnTo>
                  <a:pt x="1466471" y="1466471"/>
                </a:lnTo>
                <a:lnTo>
                  <a:pt x="0" y="14664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9" name="Group 2">
            <a:extLst>
              <a:ext uri="{FF2B5EF4-FFF2-40B4-BE49-F238E27FC236}">
                <a16:creationId xmlns:a16="http://schemas.microsoft.com/office/drawing/2014/main" id="{572ED002-08F5-0A2F-2D13-873A72632237}"/>
              </a:ext>
            </a:extLst>
          </p:cNvPr>
          <p:cNvGrpSpPr/>
          <p:nvPr/>
        </p:nvGrpSpPr>
        <p:grpSpPr>
          <a:xfrm>
            <a:off x="159061" y="8765027"/>
            <a:ext cx="492063" cy="467902"/>
            <a:chOff x="0" y="0"/>
            <a:chExt cx="812800" cy="812800"/>
          </a:xfrm>
        </p:grpSpPr>
        <p:sp>
          <p:nvSpPr>
            <p:cNvPr id="20" name="Freeform 3">
              <a:extLst>
                <a:ext uri="{FF2B5EF4-FFF2-40B4-BE49-F238E27FC236}">
                  <a16:creationId xmlns:a16="http://schemas.microsoft.com/office/drawing/2014/main" id="{CA3E8248-B7AD-6881-2AFB-D77D0A489D1F}"/>
                </a:ext>
              </a:extLst>
            </p:cNvPr>
            <p:cNvSpPr/>
            <p:nvPr/>
          </p:nvSpPr>
          <p:spPr>
            <a:xfrm>
              <a:off x="35531" y="35531"/>
              <a:ext cx="741739" cy="741739"/>
            </a:xfrm>
            <a:custGeom>
              <a:avLst/>
              <a:gdLst/>
              <a:ahLst/>
              <a:cxnLst/>
              <a:rect l="l" t="t" r="r" b="b"/>
              <a:pathLst>
                <a:path w="741739" h="741739">
                  <a:moveTo>
                    <a:pt x="410313" y="20462"/>
                  </a:moveTo>
                  <a:lnTo>
                    <a:pt x="410314" y="20462"/>
                  </a:lnTo>
                  <a:cubicBezTo>
                    <a:pt x="433157" y="52889"/>
                    <a:pt x="475917" y="64347"/>
                    <a:pt x="511913" y="47686"/>
                  </a:cubicBezTo>
                  <a:lnTo>
                    <a:pt x="511913" y="47686"/>
                  </a:lnTo>
                  <a:cubicBezTo>
                    <a:pt x="526155" y="41094"/>
                    <a:pt x="542713" y="41840"/>
                    <a:pt x="556304" y="49687"/>
                  </a:cubicBezTo>
                  <a:cubicBezTo>
                    <a:pt x="569895" y="57533"/>
                    <a:pt x="578820" y="71500"/>
                    <a:pt x="580232" y="87129"/>
                  </a:cubicBezTo>
                  <a:lnTo>
                    <a:pt x="580232" y="87129"/>
                  </a:lnTo>
                  <a:cubicBezTo>
                    <a:pt x="583802" y="126634"/>
                    <a:pt x="615104" y="157936"/>
                    <a:pt x="654609" y="161506"/>
                  </a:cubicBezTo>
                  <a:lnTo>
                    <a:pt x="654609" y="161506"/>
                  </a:lnTo>
                  <a:cubicBezTo>
                    <a:pt x="670238" y="162918"/>
                    <a:pt x="684205" y="171843"/>
                    <a:pt x="692051" y="185434"/>
                  </a:cubicBezTo>
                  <a:cubicBezTo>
                    <a:pt x="699898" y="199025"/>
                    <a:pt x="700644" y="215583"/>
                    <a:pt x="694052" y="229825"/>
                  </a:cubicBezTo>
                  <a:lnTo>
                    <a:pt x="694052" y="229825"/>
                  </a:lnTo>
                  <a:cubicBezTo>
                    <a:pt x="677391" y="265821"/>
                    <a:pt x="688849" y="308581"/>
                    <a:pt x="721276" y="331424"/>
                  </a:cubicBezTo>
                  <a:lnTo>
                    <a:pt x="721276" y="331425"/>
                  </a:lnTo>
                  <a:cubicBezTo>
                    <a:pt x="734106" y="340463"/>
                    <a:pt x="741738" y="355176"/>
                    <a:pt x="741738" y="370869"/>
                  </a:cubicBezTo>
                  <a:cubicBezTo>
                    <a:pt x="741738" y="386562"/>
                    <a:pt x="734106" y="401275"/>
                    <a:pt x="721276" y="410313"/>
                  </a:cubicBezTo>
                  <a:lnTo>
                    <a:pt x="721276" y="410314"/>
                  </a:lnTo>
                  <a:cubicBezTo>
                    <a:pt x="688849" y="433157"/>
                    <a:pt x="677391" y="475917"/>
                    <a:pt x="694052" y="511913"/>
                  </a:cubicBezTo>
                  <a:lnTo>
                    <a:pt x="694052" y="511913"/>
                  </a:lnTo>
                  <a:cubicBezTo>
                    <a:pt x="700644" y="526155"/>
                    <a:pt x="699898" y="542713"/>
                    <a:pt x="692051" y="556304"/>
                  </a:cubicBezTo>
                  <a:cubicBezTo>
                    <a:pt x="684205" y="569895"/>
                    <a:pt x="670238" y="578820"/>
                    <a:pt x="654609" y="580232"/>
                  </a:cubicBezTo>
                  <a:lnTo>
                    <a:pt x="654609" y="580232"/>
                  </a:lnTo>
                  <a:cubicBezTo>
                    <a:pt x="615104" y="583802"/>
                    <a:pt x="583802" y="615104"/>
                    <a:pt x="580232" y="654609"/>
                  </a:cubicBezTo>
                  <a:lnTo>
                    <a:pt x="580232" y="654609"/>
                  </a:lnTo>
                  <a:cubicBezTo>
                    <a:pt x="578820" y="670238"/>
                    <a:pt x="569895" y="684205"/>
                    <a:pt x="556304" y="692051"/>
                  </a:cubicBezTo>
                  <a:cubicBezTo>
                    <a:pt x="542713" y="699898"/>
                    <a:pt x="526155" y="700644"/>
                    <a:pt x="511913" y="694052"/>
                  </a:cubicBezTo>
                  <a:lnTo>
                    <a:pt x="511913" y="694052"/>
                  </a:lnTo>
                  <a:cubicBezTo>
                    <a:pt x="475917" y="677391"/>
                    <a:pt x="433157" y="688849"/>
                    <a:pt x="410314" y="721276"/>
                  </a:cubicBezTo>
                  <a:lnTo>
                    <a:pt x="410313" y="721276"/>
                  </a:lnTo>
                  <a:cubicBezTo>
                    <a:pt x="401275" y="734106"/>
                    <a:pt x="386562" y="741738"/>
                    <a:pt x="370869" y="741738"/>
                  </a:cubicBezTo>
                  <a:cubicBezTo>
                    <a:pt x="355176" y="741738"/>
                    <a:pt x="340463" y="734106"/>
                    <a:pt x="331425" y="721276"/>
                  </a:cubicBezTo>
                  <a:lnTo>
                    <a:pt x="331424" y="721276"/>
                  </a:lnTo>
                  <a:cubicBezTo>
                    <a:pt x="308581" y="688849"/>
                    <a:pt x="265821" y="677391"/>
                    <a:pt x="229825" y="694052"/>
                  </a:cubicBezTo>
                  <a:lnTo>
                    <a:pt x="229825" y="694052"/>
                  </a:lnTo>
                  <a:cubicBezTo>
                    <a:pt x="215583" y="700644"/>
                    <a:pt x="199025" y="699898"/>
                    <a:pt x="185434" y="692051"/>
                  </a:cubicBezTo>
                  <a:cubicBezTo>
                    <a:pt x="171843" y="684205"/>
                    <a:pt x="162918" y="670238"/>
                    <a:pt x="161506" y="654609"/>
                  </a:cubicBezTo>
                  <a:lnTo>
                    <a:pt x="161506" y="654609"/>
                  </a:lnTo>
                  <a:cubicBezTo>
                    <a:pt x="157936" y="615104"/>
                    <a:pt x="126634" y="583802"/>
                    <a:pt x="87129" y="580232"/>
                  </a:cubicBezTo>
                  <a:lnTo>
                    <a:pt x="87129" y="580232"/>
                  </a:lnTo>
                  <a:cubicBezTo>
                    <a:pt x="71500" y="578820"/>
                    <a:pt x="57533" y="569895"/>
                    <a:pt x="49687" y="556304"/>
                  </a:cubicBezTo>
                  <a:cubicBezTo>
                    <a:pt x="41840" y="542713"/>
                    <a:pt x="41094" y="526155"/>
                    <a:pt x="47686" y="511913"/>
                  </a:cubicBezTo>
                  <a:lnTo>
                    <a:pt x="47686" y="511913"/>
                  </a:lnTo>
                  <a:cubicBezTo>
                    <a:pt x="64347" y="475917"/>
                    <a:pt x="52889" y="433157"/>
                    <a:pt x="20462" y="410314"/>
                  </a:cubicBezTo>
                  <a:lnTo>
                    <a:pt x="20462" y="410313"/>
                  </a:lnTo>
                  <a:cubicBezTo>
                    <a:pt x="7632" y="401275"/>
                    <a:pt x="0" y="386562"/>
                    <a:pt x="0" y="370869"/>
                  </a:cubicBezTo>
                  <a:cubicBezTo>
                    <a:pt x="0" y="355176"/>
                    <a:pt x="7632" y="340463"/>
                    <a:pt x="20462" y="331425"/>
                  </a:cubicBezTo>
                  <a:lnTo>
                    <a:pt x="20462" y="331424"/>
                  </a:lnTo>
                  <a:cubicBezTo>
                    <a:pt x="52889" y="308581"/>
                    <a:pt x="64347" y="265821"/>
                    <a:pt x="47686" y="229825"/>
                  </a:cubicBezTo>
                  <a:lnTo>
                    <a:pt x="47686" y="229825"/>
                  </a:lnTo>
                  <a:cubicBezTo>
                    <a:pt x="41094" y="215583"/>
                    <a:pt x="41840" y="199025"/>
                    <a:pt x="49687" y="185434"/>
                  </a:cubicBezTo>
                  <a:cubicBezTo>
                    <a:pt x="57533" y="171843"/>
                    <a:pt x="71500" y="162918"/>
                    <a:pt x="87129" y="161506"/>
                  </a:cubicBezTo>
                  <a:lnTo>
                    <a:pt x="87129" y="161506"/>
                  </a:lnTo>
                  <a:cubicBezTo>
                    <a:pt x="126634" y="157936"/>
                    <a:pt x="157936" y="126634"/>
                    <a:pt x="161506" y="87129"/>
                  </a:cubicBezTo>
                  <a:lnTo>
                    <a:pt x="161506" y="87129"/>
                  </a:lnTo>
                  <a:cubicBezTo>
                    <a:pt x="162918" y="71500"/>
                    <a:pt x="171843" y="57533"/>
                    <a:pt x="185434" y="49687"/>
                  </a:cubicBezTo>
                  <a:cubicBezTo>
                    <a:pt x="199025" y="41840"/>
                    <a:pt x="215583" y="41094"/>
                    <a:pt x="229825" y="47686"/>
                  </a:cubicBezTo>
                  <a:lnTo>
                    <a:pt x="229825" y="47686"/>
                  </a:lnTo>
                  <a:cubicBezTo>
                    <a:pt x="265821" y="64347"/>
                    <a:pt x="308581" y="52889"/>
                    <a:pt x="331424" y="20462"/>
                  </a:cubicBezTo>
                  <a:lnTo>
                    <a:pt x="331425" y="20462"/>
                  </a:lnTo>
                  <a:cubicBezTo>
                    <a:pt x="340463" y="7632"/>
                    <a:pt x="355176" y="0"/>
                    <a:pt x="370869" y="0"/>
                  </a:cubicBezTo>
                  <a:cubicBezTo>
                    <a:pt x="386562" y="0"/>
                    <a:pt x="401275" y="7632"/>
                    <a:pt x="410313" y="20462"/>
                  </a:cubicBezTo>
                  <a:close/>
                </a:path>
              </a:pathLst>
            </a:custGeom>
            <a:solidFill>
              <a:srgbClr val="E84910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TextBox 4">
              <a:extLst>
                <a:ext uri="{FF2B5EF4-FFF2-40B4-BE49-F238E27FC236}">
                  <a16:creationId xmlns:a16="http://schemas.microsoft.com/office/drawing/2014/main" id="{D8F47F06-BB90-A9C5-0500-AD99494E7B83}"/>
                </a:ext>
              </a:extLst>
            </p:cNvPr>
            <p:cNvSpPr txBox="1"/>
            <p:nvPr/>
          </p:nvSpPr>
          <p:spPr>
            <a:xfrm>
              <a:off x="127000" y="88900"/>
              <a:ext cx="558800" cy="596900"/>
            </a:xfrm>
            <a:prstGeom prst="rect">
              <a:avLst/>
            </a:prstGeom>
          </p:spPr>
          <p:txBody>
            <a:bodyPr lIns="50801" tIns="50801" rIns="50801" bIns="50801" rtlCol="0" anchor="ctr"/>
            <a:lstStyle/>
            <a:p>
              <a:pPr marL="0" marR="0" lvl="0" indent="0" algn="ctr" defTabSz="914445" rtl="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6CF90C48-526C-297A-1DE7-EE3EFD451B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113"/>
            <a:ext cx="2938527" cy="147536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8E0A50BE-822D-4D0F-9835-797F6952A21B}"/>
              </a:ext>
            </a:extLst>
          </p:cNvPr>
          <p:cNvSpPr txBox="1"/>
          <p:nvPr/>
        </p:nvSpPr>
        <p:spPr>
          <a:xfrm>
            <a:off x="1114764" y="2191234"/>
            <a:ext cx="640447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Le site du SR Mayotte  </a:t>
            </a:r>
            <a:r>
              <a:rPr lang="fr-FR" sz="2800" dirty="0">
                <a:hlinkClick r:id="rId5"/>
              </a:rPr>
              <a:t>https://www.unssmayotte.org/</a:t>
            </a:r>
            <a:endParaRPr lang="fr-FR" sz="2800" dirty="0"/>
          </a:p>
          <a:p>
            <a:r>
              <a:rPr lang="fr-FR" sz="1800" dirty="0"/>
              <a:t>-   Consulter le calendrier et télécharger les affiches</a:t>
            </a:r>
          </a:p>
          <a:p>
            <a:pPr marL="285750" indent="-285750">
              <a:buFontTx/>
              <a:buChar char="-"/>
            </a:pPr>
            <a:r>
              <a:rPr lang="fr-FR" sz="1800" dirty="0"/>
              <a:t>Réserver son bus à J-7 / 23h30</a:t>
            </a:r>
          </a:p>
          <a:p>
            <a:pPr marL="285750" indent="-285750">
              <a:buFontTx/>
              <a:buChar char="-"/>
            </a:pPr>
            <a:r>
              <a:rPr lang="fr-FR" sz="1800" dirty="0"/>
              <a:t>Lire les CR de réunions (CRUNSS, AG)</a:t>
            </a:r>
          </a:p>
          <a:p>
            <a:pPr marL="285750" indent="-285750">
              <a:buFontTx/>
              <a:buChar char="-"/>
            </a:pPr>
            <a:r>
              <a:rPr lang="fr-FR" sz="1800" dirty="0"/>
              <a:t>Accéder à la ressource documentaire (Jeunes arbitres)</a:t>
            </a:r>
          </a:p>
          <a:p>
            <a:pPr marL="285750" indent="-285750">
              <a:buFontTx/>
              <a:buChar char="-"/>
            </a:pPr>
            <a:r>
              <a:rPr lang="fr-FR" sz="1800" dirty="0"/>
              <a:t>Suivre l’actualité des AS via les films des JR</a:t>
            </a:r>
          </a:p>
          <a:p>
            <a:pPr marL="285750" indent="-285750">
              <a:buFontTx/>
              <a:buChar char="-"/>
            </a:pPr>
            <a:endParaRPr lang="fr-FR" sz="1800" dirty="0"/>
          </a:p>
          <a:p>
            <a:endParaRPr lang="fr-FR" sz="1800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91EB117-CE5F-1073-4EE1-FB0DCC8321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9417" y="1892366"/>
            <a:ext cx="5041064" cy="2502810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28DA412D-BD63-8588-D55C-CA79245D2893}"/>
              </a:ext>
            </a:extLst>
          </p:cNvPr>
          <p:cNvSpPr txBox="1"/>
          <p:nvPr/>
        </p:nvSpPr>
        <p:spPr>
          <a:xfrm>
            <a:off x="1114764" y="4777039"/>
            <a:ext cx="8488140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OPUSS: outil de pilotage à l’usage du sport scolaire </a:t>
            </a: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https://opuss.unss.org/gestion</a:t>
            </a:r>
            <a:r>
              <a:rPr kumimoji="0" lang="fr-FR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Affilier son AS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Se répertorier comme animateur de </a:t>
            </a:r>
            <a:r>
              <a:rPr lang="fr-FR" sz="1800" dirty="0"/>
              <a:t>l’AS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Licencier ses élèves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lang="fr-FR" sz="1800" dirty="0"/>
              <a:t>Les 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inscrire aux compétitions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lang="fr-FR" sz="1800" dirty="0"/>
              <a:t>Consulter le RFSA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lang="fr-FR" sz="1800" dirty="0"/>
              <a:t>Consulter les Fiches Sport Nationales</a:t>
            </a:r>
            <a:endParaRPr kumimoji="0" lang="fr-FR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DCFE95E-DEE0-8436-925B-CE0721B9C921}"/>
              </a:ext>
            </a:extLst>
          </p:cNvPr>
          <p:cNvSpPr txBox="1"/>
          <p:nvPr/>
        </p:nvSpPr>
        <p:spPr>
          <a:xfrm>
            <a:off x="1109572" y="7818461"/>
            <a:ext cx="640447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Le site de la Direction Nationale </a:t>
            </a:r>
            <a:r>
              <a:rPr lang="fr-FR" sz="2800" dirty="0">
                <a:hlinkClick r:id="rId8"/>
              </a:rPr>
              <a:t>https://www.unss.org/</a:t>
            </a:r>
            <a:r>
              <a:rPr lang="fr-FR" sz="2800" dirty="0"/>
              <a:t> </a:t>
            </a:r>
          </a:p>
          <a:p>
            <a:r>
              <a:rPr lang="fr-FR" sz="1800" dirty="0"/>
              <a:t>-   Les missions, l’actualité de la structure</a:t>
            </a:r>
          </a:p>
          <a:p>
            <a:pPr marL="285750" indent="-285750">
              <a:buFontTx/>
              <a:buChar char="-"/>
            </a:pPr>
            <a:r>
              <a:rPr lang="fr-FR" sz="1800" dirty="0"/>
              <a:t>Les activités sportives</a:t>
            </a:r>
          </a:p>
          <a:p>
            <a:pPr marL="285750" indent="-285750">
              <a:buFontTx/>
              <a:buChar char="-"/>
            </a:pPr>
            <a:r>
              <a:rPr lang="fr-FR" sz="1800" dirty="0"/>
              <a:t>Le programme VGR</a:t>
            </a:r>
          </a:p>
          <a:p>
            <a:pPr marL="285750" indent="-285750">
              <a:buFontTx/>
              <a:buChar char="-"/>
            </a:pPr>
            <a:endParaRPr lang="fr-FR" sz="1800" dirty="0"/>
          </a:p>
          <a:p>
            <a:endParaRPr lang="fr-FR" sz="1800" dirty="0"/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B8DECAEA-460F-B08C-B686-FFAC63CD3D5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19135" y="4808176"/>
            <a:ext cx="4925666" cy="2362525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1BEA2745-89C0-0432-61D1-68890D47E26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69417" y="7815928"/>
            <a:ext cx="4884130" cy="2288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276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645EC-0116-B0DA-788D-0EAB657DB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AAF5F1B6-868A-553B-7E7F-6D8859FDB4E9}"/>
              </a:ext>
            </a:extLst>
          </p:cNvPr>
          <p:cNvGrpSpPr/>
          <p:nvPr/>
        </p:nvGrpSpPr>
        <p:grpSpPr>
          <a:xfrm>
            <a:off x="110709" y="2129097"/>
            <a:ext cx="590861" cy="561848"/>
            <a:chOff x="0" y="0"/>
            <a:chExt cx="812800" cy="812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F75B595-27DF-7C91-C204-F09ED68D8781}"/>
                </a:ext>
              </a:extLst>
            </p:cNvPr>
            <p:cNvSpPr/>
            <p:nvPr/>
          </p:nvSpPr>
          <p:spPr>
            <a:xfrm>
              <a:off x="35531" y="35531"/>
              <a:ext cx="741739" cy="741739"/>
            </a:xfrm>
            <a:custGeom>
              <a:avLst/>
              <a:gdLst/>
              <a:ahLst/>
              <a:cxnLst/>
              <a:rect l="l" t="t" r="r" b="b"/>
              <a:pathLst>
                <a:path w="741739" h="741739">
                  <a:moveTo>
                    <a:pt x="410313" y="20462"/>
                  </a:moveTo>
                  <a:lnTo>
                    <a:pt x="410314" y="20462"/>
                  </a:lnTo>
                  <a:cubicBezTo>
                    <a:pt x="433157" y="52889"/>
                    <a:pt x="475917" y="64347"/>
                    <a:pt x="511913" y="47686"/>
                  </a:cubicBezTo>
                  <a:lnTo>
                    <a:pt x="511913" y="47686"/>
                  </a:lnTo>
                  <a:cubicBezTo>
                    <a:pt x="526155" y="41094"/>
                    <a:pt x="542713" y="41840"/>
                    <a:pt x="556304" y="49687"/>
                  </a:cubicBezTo>
                  <a:cubicBezTo>
                    <a:pt x="569895" y="57533"/>
                    <a:pt x="578820" y="71500"/>
                    <a:pt x="580232" y="87129"/>
                  </a:cubicBezTo>
                  <a:lnTo>
                    <a:pt x="580232" y="87129"/>
                  </a:lnTo>
                  <a:cubicBezTo>
                    <a:pt x="583802" y="126634"/>
                    <a:pt x="615104" y="157936"/>
                    <a:pt x="654609" y="161506"/>
                  </a:cubicBezTo>
                  <a:lnTo>
                    <a:pt x="654609" y="161506"/>
                  </a:lnTo>
                  <a:cubicBezTo>
                    <a:pt x="670238" y="162918"/>
                    <a:pt x="684205" y="171843"/>
                    <a:pt x="692051" y="185434"/>
                  </a:cubicBezTo>
                  <a:cubicBezTo>
                    <a:pt x="699898" y="199025"/>
                    <a:pt x="700644" y="215583"/>
                    <a:pt x="694052" y="229825"/>
                  </a:cubicBezTo>
                  <a:lnTo>
                    <a:pt x="694052" y="229825"/>
                  </a:lnTo>
                  <a:cubicBezTo>
                    <a:pt x="677391" y="265821"/>
                    <a:pt x="688849" y="308581"/>
                    <a:pt x="721276" y="331424"/>
                  </a:cubicBezTo>
                  <a:lnTo>
                    <a:pt x="721276" y="331425"/>
                  </a:lnTo>
                  <a:cubicBezTo>
                    <a:pt x="734106" y="340463"/>
                    <a:pt x="741738" y="355176"/>
                    <a:pt x="741738" y="370869"/>
                  </a:cubicBezTo>
                  <a:cubicBezTo>
                    <a:pt x="741738" y="386562"/>
                    <a:pt x="734106" y="401275"/>
                    <a:pt x="721276" y="410313"/>
                  </a:cubicBezTo>
                  <a:lnTo>
                    <a:pt x="721276" y="410314"/>
                  </a:lnTo>
                  <a:cubicBezTo>
                    <a:pt x="688849" y="433157"/>
                    <a:pt x="677391" y="475917"/>
                    <a:pt x="694052" y="511913"/>
                  </a:cubicBezTo>
                  <a:lnTo>
                    <a:pt x="694052" y="511913"/>
                  </a:lnTo>
                  <a:cubicBezTo>
                    <a:pt x="700644" y="526155"/>
                    <a:pt x="699898" y="542713"/>
                    <a:pt x="692051" y="556304"/>
                  </a:cubicBezTo>
                  <a:cubicBezTo>
                    <a:pt x="684205" y="569895"/>
                    <a:pt x="670238" y="578820"/>
                    <a:pt x="654609" y="580232"/>
                  </a:cubicBezTo>
                  <a:lnTo>
                    <a:pt x="654609" y="580232"/>
                  </a:lnTo>
                  <a:cubicBezTo>
                    <a:pt x="615104" y="583802"/>
                    <a:pt x="583802" y="615104"/>
                    <a:pt x="580232" y="654609"/>
                  </a:cubicBezTo>
                  <a:lnTo>
                    <a:pt x="580232" y="654609"/>
                  </a:lnTo>
                  <a:cubicBezTo>
                    <a:pt x="578820" y="670238"/>
                    <a:pt x="569895" y="684205"/>
                    <a:pt x="556304" y="692051"/>
                  </a:cubicBezTo>
                  <a:cubicBezTo>
                    <a:pt x="542713" y="699898"/>
                    <a:pt x="526155" y="700644"/>
                    <a:pt x="511913" y="694052"/>
                  </a:cubicBezTo>
                  <a:lnTo>
                    <a:pt x="511913" y="694052"/>
                  </a:lnTo>
                  <a:cubicBezTo>
                    <a:pt x="475917" y="677391"/>
                    <a:pt x="433157" y="688849"/>
                    <a:pt x="410314" y="721276"/>
                  </a:cubicBezTo>
                  <a:lnTo>
                    <a:pt x="410313" y="721276"/>
                  </a:lnTo>
                  <a:cubicBezTo>
                    <a:pt x="401275" y="734106"/>
                    <a:pt x="386562" y="741738"/>
                    <a:pt x="370869" y="741738"/>
                  </a:cubicBezTo>
                  <a:cubicBezTo>
                    <a:pt x="355176" y="741738"/>
                    <a:pt x="340463" y="734106"/>
                    <a:pt x="331425" y="721276"/>
                  </a:cubicBezTo>
                  <a:lnTo>
                    <a:pt x="331424" y="721276"/>
                  </a:lnTo>
                  <a:cubicBezTo>
                    <a:pt x="308581" y="688849"/>
                    <a:pt x="265821" y="677391"/>
                    <a:pt x="229825" y="694052"/>
                  </a:cubicBezTo>
                  <a:lnTo>
                    <a:pt x="229825" y="694052"/>
                  </a:lnTo>
                  <a:cubicBezTo>
                    <a:pt x="215583" y="700644"/>
                    <a:pt x="199025" y="699898"/>
                    <a:pt x="185434" y="692051"/>
                  </a:cubicBezTo>
                  <a:cubicBezTo>
                    <a:pt x="171843" y="684205"/>
                    <a:pt x="162918" y="670238"/>
                    <a:pt x="161506" y="654609"/>
                  </a:cubicBezTo>
                  <a:lnTo>
                    <a:pt x="161506" y="654609"/>
                  </a:lnTo>
                  <a:cubicBezTo>
                    <a:pt x="157936" y="615104"/>
                    <a:pt x="126634" y="583802"/>
                    <a:pt x="87129" y="580232"/>
                  </a:cubicBezTo>
                  <a:lnTo>
                    <a:pt x="87129" y="580232"/>
                  </a:lnTo>
                  <a:cubicBezTo>
                    <a:pt x="71500" y="578820"/>
                    <a:pt x="57533" y="569895"/>
                    <a:pt x="49687" y="556304"/>
                  </a:cubicBezTo>
                  <a:cubicBezTo>
                    <a:pt x="41840" y="542713"/>
                    <a:pt x="41094" y="526155"/>
                    <a:pt x="47686" y="511913"/>
                  </a:cubicBezTo>
                  <a:lnTo>
                    <a:pt x="47686" y="511913"/>
                  </a:lnTo>
                  <a:cubicBezTo>
                    <a:pt x="64347" y="475917"/>
                    <a:pt x="52889" y="433157"/>
                    <a:pt x="20462" y="410314"/>
                  </a:cubicBezTo>
                  <a:lnTo>
                    <a:pt x="20462" y="410313"/>
                  </a:lnTo>
                  <a:cubicBezTo>
                    <a:pt x="7632" y="401275"/>
                    <a:pt x="0" y="386562"/>
                    <a:pt x="0" y="370869"/>
                  </a:cubicBezTo>
                  <a:cubicBezTo>
                    <a:pt x="0" y="355176"/>
                    <a:pt x="7632" y="340463"/>
                    <a:pt x="20462" y="331425"/>
                  </a:cubicBezTo>
                  <a:lnTo>
                    <a:pt x="20462" y="331424"/>
                  </a:lnTo>
                  <a:cubicBezTo>
                    <a:pt x="52889" y="308581"/>
                    <a:pt x="64347" y="265821"/>
                    <a:pt x="47686" y="229825"/>
                  </a:cubicBezTo>
                  <a:lnTo>
                    <a:pt x="47686" y="229825"/>
                  </a:lnTo>
                  <a:cubicBezTo>
                    <a:pt x="41094" y="215583"/>
                    <a:pt x="41840" y="199025"/>
                    <a:pt x="49687" y="185434"/>
                  </a:cubicBezTo>
                  <a:cubicBezTo>
                    <a:pt x="57533" y="171843"/>
                    <a:pt x="71500" y="162918"/>
                    <a:pt x="87129" y="161506"/>
                  </a:cubicBezTo>
                  <a:lnTo>
                    <a:pt x="87129" y="161506"/>
                  </a:lnTo>
                  <a:cubicBezTo>
                    <a:pt x="126634" y="157936"/>
                    <a:pt x="157936" y="126634"/>
                    <a:pt x="161506" y="87129"/>
                  </a:cubicBezTo>
                  <a:lnTo>
                    <a:pt x="161506" y="87129"/>
                  </a:lnTo>
                  <a:cubicBezTo>
                    <a:pt x="162918" y="71500"/>
                    <a:pt x="171843" y="57533"/>
                    <a:pt x="185434" y="49687"/>
                  </a:cubicBezTo>
                  <a:cubicBezTo>
                    <a:pt x="199025" y="41840"/>
                    <a:pt x="215583" y="41094"/>
                    <a:pt x="229825" y="47686"/>
                  </a:cubicBezTo>
                  <a:lnTo>
                    <a:pt x="229825" y="47686"/>
                  </a:lnTo>
                  <a:cubicBezTo>
                    <a:pt x="265821" y="64347"/>
                    <a:pt x="308581" y="52889"/>
                    <a:pt x="331424" y="20462"/>
                  </a:cubicBezTo>
                  <a:lnTo>
                    <a:pt x="331425" y="20462"/>
                  </a:lnTo>
                  <a:cubicBezTo>
                    <a:pt x="340463" y="7632"/>
                    <a:pt x="355176" y="0"/>
                    <a:pt x="370869" y="0"/>
                  </a:cubicBezTo>
                  <a:cubicBezTo>
                    <a:pt x="386562" y="0"/>
                    <a:pt x="401275" y="7632"/>
                    <a:pt x="410313" y="20462"/>
                  </a:cubicBezTo>
                  <a:close/>
                </a:path>
              </a:pathLst>
            </a:custGeom>
            <a:solidFill>
              <a:srgbClr val="E84910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C23F0657-E54C-61F4-41AA-D170F8AA931E}"/>
                </a:ext>
              </a:extLst>
            </p:cNvPr>
            <p:cNvSpPr txBox="1"/>
            <p:nvPr/>
          </p:nvSpPr>
          <p:spPr>
            <a:xfrm>
              <a:off x="127000" y="88900"/>
              <a:ext cx="558800" cy="596900"/>
            </a:xfrm>
            <a:prstGeom prst="rect">
              <a:avLst/>
            </a:prstGeom>
          </p:spPr>
          <p:txBody>
            <a:bodyPr lIns="50801" tIns="50801" rIns="50801" bIns="50801" rtlCol="0" anchor="ctr"/>
            <a:lstStyle/>
            <a:p>
              <a:pPr marL="0" marR="0" lvl="0" indent="0" algn="ctr" defTabSz="914445" rtl="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" name="TextBox 5">
            <a:extLst>
              <a:ext uri="{FF2B5EF4-FFF2-40B4-BE49-F238E27FC236}">
                <a16:creationId xmlns:a16="http://schemas.microsoft.com/office/drawing/2014/main" id="{A3A48A9E-B92D-F65E-7F48-8057D78B0420}"/>
              </a:ext>
            </a:extLst>
          </p:cNvPr>
          <p:cNvSpPr txBox="1"/>
          <p:nvPr/>
        </p:nvSpPr>
        <p:spPr>
          <a:xfrm>
            <a:off x="2812283" y="464159"/>
            <a:ext cx="10921075" cy="7652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ts val="648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E84910"/>
                </a:solidFill>
                <a:effectLst/>
                <a:uLnTx/>
                <a:uFillTx/>
                <a:latin typeface="Now Bold"/>
                <a:ea typeface="+mn-ea"/>
                <a:cs typeface="Arial"/>
                <a:sym typeface="Arial"/>
              </a:rPr>
              <a:t>Les indispensables en début d’année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Now Bold"/>
              <a:ea typeface="+mn-ea"/>
              <a:cs typeface="Arial"/>
              <a:sym typeface="Arial"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C47D736-40EA-3508-67EB-4EC5D2568F91}"/>
              </a:ext>
            </a:extLst>
          </p:cNvPr>
          <p:cNvSpPr/>
          <p:nvPr/>
        </p:nvSpPr>
        <p:spPr>
          <a:xfrm rot="7760333">
            <a:off x="-4928902" y="-4759668"/>
            <a:ext cx="6566183" cy="6566183"/>
          </a:xfrm>
          <a:custGeom>
            <a:avLst/>
            <a:gdLst/>
            <a:ahLst/>
            <a:cxnLst/>
            <a:rect l="l" t="t" r="r" b="b"/>
            <a:pathLst>
              <a:path w="6566182" h="6566182">
                <a:moveTo>
                  <a:pt x="0" y="0"/>
                </a:moveTo>
                <a:lnTo>
                  <a:pt x="6566182" y="0"/>
                </a:lnTo>
                <a:lnTo>
                  <a:pt x="6566182" y="6566183"/>
                </a:lnTo>
                <a:lnTo>
                  <a:pt x="0" y="65661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E4E1B613-26F4-7606-9A31-7B82F89356B0}"/>
              </a:ext>
            </a:extLst>
          </p:cNvPr>
          <p:cNvGrpSpPr/>
          <p:nvPr/>
        </p:nvGrpSpPr>
        <p:grpSpPr>
          <a:xfrm>
            <a:off x="171382" y="3151091"/>
            <a:ext cx="494251" cy="467902"/>
            <a:chOff x="127000" y="16480"/>
            <a:chExt cx="745038" cy="741740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030358B1-B7F4-0569-1891-23703073CAFD}"/>
                </a:ext>
              </a:extLst>
            </p:cNvPr>
            <p:cNvSpPr/>
            <p:nvPr/>
          </p:nvSpPr>
          <p:spPr>
            <a:xfrm>
              <a:off x="130299" y="16480"/>
              <a:ext cx="741739" cy="741740"/>
            </a:xfrm>
            <a:custGeom>
              <a:avLst/>
              <a:gdLst/>
              <a:ahLst/>
              <a:cxnLst/>
              <a:rect l="l" t="t" r="r" b="b"/>
              <a:pathLst>
                <a:path w="741739" h="741739">
                  <a:moveTo>
                    <a:pt x="410313" y="20462"/>
                  </a:moveTo>
                  <a:lnTo>
                    <a:pt x="410314" y="20462"/>
                  </a:lnTo>
                  <a:cubicBezTo>
                    <a:pt x="433157" y="52889"/>
                    <a:pt x="475917" y="64347"/>
                    <a:pt x="511913" y="47686"/>
                  </a:cubicBezTo>
                  <a:lnTo>
                    <a:pt x="511913" y="47686"/>
                  </a:lnTo>
                  <a:cubicBezTo>
                    <a:pt x="526155" y="41094"/>
                    <a:pt x="542713" y="41840"/>
                    <a:pt x="556304" y="49687"/>
                  </a:cubicBezTo>
                  <a:cubicBezTo>
                    <a:pt x="569895" y="57533"/>
                    <a:pt x="578820" y="71500"/>
                    <a:pt x="580232" y="87129"/>
                  </a:cubicBezTo>
                  <a:lnTo>
                    <a:pt x="580232" y="87129"/>
                  </a:lnTo>
                  <a:cubicBezTo>
                    <a:pt x="583802" y="126634"/>
                    <a:pt x="615104" y="157936"/>
                    <a:pt x="654609" y="161506"/>
                  </a:cubicBezTo>
                  <a:lnTo>
                    <a:pt x="654609" y="161506"/>
                  </a:lnTo>
                  <a:cubicBezTo>
                    <a:pt x="670238" y="162918"/>
                    <a:pt x="684205" y="171843"/>
                    <a:pt x="692051" y="185434"/>
                  </a:cubicBezTo>
                  <a:cubicBezTo>
                    <a:pt x="699898" y="199025"/>
                    <a:pt x="700644" y="215583"/>
                    <a:pt x="694052" y="229825"/>
                  </a:cubicBezTo>
                  <a:lnTo>
                    <a:pt x="694052" y="229825"/>
                  </a:lnTo>
                  <a:cubicBezTo>
                    <a:pt x="677391" y="265821"/>
                    <a:pt x="688849" y="308581"/>
                    <a:pt x="721276" y="331424"/>
                  </a:cubicBezTo>
                  <a:lnTo>
                    <a:pt x="721276" y="331425"/>
                  </a:lnTo>
                  <a:cubicBezTo>
                    <a:pt x="734106" y="340463"/>
                    <a:pt x="741738" y="355176"/>
                    <a:pt x="741738" y="370869"/>
                  </a:cubicBezTo>
                  <a:cubicBezTo>
                    <a:pt x="741738" y="386562"/>
                    <a:pt x="734106" y="401275"/>
                    <a:pt x="721276" y="410313"/>
                  </a:cubicBezTo>
                  <a:lnTo>
                    <a:pt x="721276" y="410314"/>
                  </a:lnTo>
                  <a:cubicBezTo>
                    <a:pt x="688849" y="433157"/>
                    <a:pt x="677391" y="475917"/>
                    <a:pt x="694052" y="511913"/>
                  </a:cubicBezTo>
                  <a:lnTo>
                    <a:pt x="694052" y="511913"/>
                  </a:lnTo>
                  <a:cubicBezTo>
                    <a:pt x="700644" y="526155"/>
                    <a:pt x="699898" y="542713"/>
                    <a:pt x="692051" y="556304"/>
                  </a:cubicBezTo>
                  <a:cubicBezTo>
                    <a:pt x="684205" y="569895"/>
                    <a:pt x="670238" y="578820"/>
                    <a:pt x="654609" y="580232"/>
                  </a:cubicBezTo>
                  <a:lnTo>
                    <a:pt x="654609" y="580232"/>
                  </a:lnTo>
                  <a:cubicBezTo>
                    <a:pt x="615104" y="583802"/>
                    <a:pt x="583802" y="615104"/>
                    <a:pt x="580232" y="654609"/>
                  </a:cubicBezTo>
                  <a:lnTo>
                    <a:pt x="580232" y="654609"/>
                  </a:lnTo>
                  <a:cubicBezTo>
                    <a:pt x="578820" y="670238"/>
                    <a:pt x="569895" y="684205"/>
                    <a:pt x="556304" y="692051"/>
                  </a:cubicBezTo>
                  <a:cubicBezTo>
                    <a:pt x="542713" y="699898"/>
                    <a:pt x="526155" y="700644"/>
                    <a:pt x="511913" y="694052"/>
                  </a:cubicBezTo>
                  <a:lnTo>
                    <a:pt x="511913" y="694052"/>
                  </a:lnTo>
                  <a:cubicBezTo>
                    <a:pt x="475917" y="677391"/>
                    <a:pt x="433157" y="688849"/>
                    <a:pt x="410314" y="721276"/>
                  </a:cubicBezTo>
                  <a:lnTo>
                    <a:pt x="410313" y="721276"/>
                  </a:lnTo>
                  <a:cubicBezTo>
                    <a:pt x="401275" y="734106"/>
                    <a:pt x="386562" y="741738"/>
                    <a:pt x="370869" y="741738"/>
                  </a:cubicBezTo>
                  <a:cubicBezTo>
                    <a:pt x="355176" y="741738"/>
                    <a:pt x="340463" y="734106"/>
                    <a:pt x="331425" y="721276"/>
                  </a:cubicBezTo>
                  <a:lnTo>
                    <a:pt x="331424" y="721276"/>
                  </a:lnTo>
                  <a:cubicBezTo>
                    <a:pt x="308581" y="688849"/>
                    <a:pt x="265821" y="677391"/>
                    <a:pt x="229825" y="694052"/>
                  </a:cubicBezTo>
                  <a:lnTo>
                    <a:pt x="229825" y="694052"/>
                  </a:lnTo>
                  <a:cubicBezTo>
                    <a:pt x="215583" y="700644"/>
                    <a:pt x="199025" y="699898"/>
                    <a:pt x="185434" y="692051"/>
                  </a:cubicBezTo>
                  <a:cubicBezTo>
                    <a:pt x="171843" y="684205"/>
                    <a:pt x="162918" y="670238"/>
                    <a:pt x="161506" y="654609"/>
                  </a:cubicBezTo>
                  <a:lnTo>
                    <a:pt x="161506" y="654609"/>
                  </a:lnTo>
                  <a:cubicBezTo>
                    <a:pt x="157936" y="615104"/>
                    <a:pt x="126634" y="583802"/>
                    <a:pt x="87129" y="580232"/>
                  </a:cubicBezTo>
                  <a:lnTo>
                    <a:pt x="87129" y="580232"/>
                  </a:lnTo>
                  <a:cubicBezTo>
                    <a:pt x="71500" y="578820"/>
                    <a:pt x="57533" y="569895"/>
                    <a:pt x="49687" y="556304"/>
                  </a:cubicBezTo>
                  <a:cubicBezTo>
                    <a:pt x="41840" y="542713"/>
                    <a:pt x="41094" y="526155"/>
                    <a:pt x="47686" y="511913"/>
                  </a:cubicBezTo>
                  <a:lnTo>
                    <a:pt x="47686" y="511913"/>
                  </a:lnTo>
                  <a:cubicBezTo>
                    <a:pt x="64347" y="475917"/>
                    <a:pt x="52889" y="433157"/>
                    <a:pt x="20462" y="410314"/>
                  </a:cubicBezTo>
                  <a:lnTo>
                    <a:pt x="20462" y="410313"/>
                  </a:lnTo>
                  <a:cubicBezTo>
                    <a:pt x="7632" y="401275"/>
                    <a:pt x="0" y="386562"/>
                    <a:pt x="0" y="370869"/>
                  </a:cubicBezTo>
                  <a:cubicBezTo>
                    <a:pt x="0" y="355176"/>
                    <a:pt x="7632" y="340463"/>
                    <a:pt x="20462" y="331425"/>
                  </a:cubicBezTo>
                  <a:lnTo>
                    <a:pt x="20462" y="331424"/>
                  </a:lnTo>
                  <a:cubicBezTo>
                    <a:pt x="52889" y="308581"/>
                    <a:pt x="64347" y="265821"/>
                    <a:pt x="47686" y="229825"/>
                  </a:cubicBezTo>
                  <a:lnTo>
                    <a:pt x="47686" y="229825"/>
                  </a:lnTo>
                  <a:cubicBezTo>
                    <a:pt x="41094" y="215583"/>
                    <a:pt x="41840" y="199025"/>
                    <a:pt x="49687" y="185434"/>
                  </a:cubicBezTo>
                  <a:cubicBezTo>
                    <a:pt x="57533" y="171843"/>
                    <a:pt x="71500" y="162918"/>
                    <a:pt x="87129" y="161506"/>
                  </a:cubicBezTo>
                  <a:lnTo>
                    <a:pt x="87129" y="161506"/>
                  </a:lnTo>
                  <a:cubicBezTo>
                    <a:pt x="126634" y="157936"/>
                    <a:pt x="157936" y="126634"/>
                    <a:pt x="161506" y="87129"/>
                  </a:cubicBezTo>
                  <a:lnTo>
                    <a:pt x="161506" y="87129"/>
                  </a:lnTo>
                  <a:cubicBezTo>
                    <a:pt x="162918" y="71500"/>
                    <a:pt x="171843" y="57533"/>
                    <a:pt x="185434" y="49687"/>
                  </a:cubicBezTo>
                  <a:cubicBezTo>
                    <a:pt x="199025" y="41840"/>
                    <a:pt x="215583" y="41094"/>
                    <a:pt x="229825" y="47686"/>
                  </a:cubicBezTo>
                  <a:lnTo>
                    <a:pt x="229825" y="47686"/>
                  </a:lnTo>
                  <a:cubicBezTo>
                    <a:pt x="265821" y="64347"/>
                    <a:pt x="308581" y="52889"/>
                    <a:pt x="331424" y="20462"/>
                  </a:cubicBezTo>
                  <a:lnTo>
                    <a:pt x="331425" y="20462"/>
                  </a:lnTo>
                  <a:cubicBezTo>
                    <a:pt x="340463" y="7632"/>
                    <a:pt x="355176" y="0"/>
                    <a:pt x="370869" y="0"/>
                  </a:cubicBezTo>
                  <a:cubicBezTo>
                    <a:pt x="386562" y="0"/>
                    <a:pt x="401275" y="7632"/>
                    <a:pt x="410313" y="20462"/>
                  </a:cubicBezTo>
                  <a:close/>
                </a:path>
              </a:pathLst>
            </a:custGeom>
            <a:solidFill>
              <a:srgbClr val="0C2F62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50EE0D0A-C7D5-4B43-8004-1BA142B04942}"/>
                </a:ext>
              </a:extLst>
            </p:cNvPr>
            <p:cNvSpPr txBox="1"/>
            <p:nvPr/>
          </p:nvSpPr>
          <p:spPr>
            <a:xfrm>
              <a:off x="127000" y="88900"/>
              <a:ext cx="558800" cy="596900"/>
            </a:xfrm>
            <a:prstGeom prst="rect">
              <a:avLst/>
            </a:prstGeom>
          </p:spPr>
          <p:txBody>
            <a:bodyPr lIns="50801" tIns="50801" rIns="50801" bIns="50801" rtlCol="0" anchor="ctr"/>
            <a:lstStyle/>
            <a:p>
              <a:pPr marL="0" marR="0" lvl="0" indent="0" algn="ctr" defTabSz="914445" rtl="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3" name="Freeform 13">
            <a:extLst>
              <a:ext uri="{FF2B5EF4-FFF2-40B4-BE49-F238E27FC236}">
                <a16:creationId xmlns:a16="http://schemas.microsoft.com/office/drawing/2014/main" id="{C6EFE1E5-55B0-8FAC-1BA8-82C48F1D8E7D}"/>
              </a:ext>
            </a:extLst>
          </p:cNvPr>
          <p:cNvSpPr/>
          <p:nvPr/>
        </p:nvSpPr>
        <p:spPr>
          <a:xfrm rot="-3740002">
            <a:off x="15651830" y="6676276"/>
            <a:ext cx="6566183" cy="6566183"/>
          </a:xfrm>
          <a:custGeom>
            <a:avLst/>
            <a:gdLst/>
            <a:ahLst/>
            <a:cxnLst/>
            <a:rect l="l" t="t" r="r" b="b"/>
            <a:pathLst>
              <a:path w="6566182" h="6566182">
                <a:moveTo>
                  <a:pt x="0" y="0"/>
                </a:moveTo>
                <a:lnTo>
                  <a:pt x="6566182" y="0"/>
                </a:lnTo>
                <a:lnTo>
                  <a:pt x="6566182" y="6566183"/>
                </a:lnTo>
                <a:lnTo>
                  <a:pt x="0" y="65661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F8DCF343-2D2E-A88D-783C-D1D290D56ED6}"/>
              </a:ext>
            </a:extLst>
          </p:cNvPr>
          <p:cNvSpPr/>
          <p:nvPr/>
        </p:nvSpPr>
        <p:spPr>
          <a:xfrm>
            <a:off x="16821529" y="8820529"/>
            <a:ext cx="1466471" cy="1466471"/>
          </a:xfrm>
          <a:custGeom>
            <a:avLst/>
            <a:gdLst/>
            <a:ahLst/>
            <a:cxnLst/>
            <a:rect l="l" t="t" r="r" b="b"/>
            <a:pathLst>
              <a:path w="1466471" h="1466471">
                <a:moveTo>
                  <a:pt x="0" y="0"/>
                </a:moveTo>
                <a:lnTo>
                  <a:pt x="1466471" y="0"/>
                </a:lnTo>
                <a:lnTo>
                  <a:pt x="1466471" y="1466471"/>
                </a:lnTo>
                <a:lnTo>
                  <a:pt x="0" y="14664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9" name="Group 2">
            <a:extLst>
              <a:ext uri="{FF2B5EF4-FFF2-40B4-BE49-F238E27FC236}">
                <a16:creationId xmlns:a16="http://schemas.microsoft.com/office/drawing/2014/main" id="{A1837DF4-804C-AC83-0DC2-A42AADE06847}"/>
              </a:ext>
            </a:extLst>
          </p:cNvPr>
          <p:cNvGrpSpPr/>
          <p:nvPr/>
        </p:nvGrpSpPr>
        <p:grpSpPr>
          <a:xfrm>
            <a:off x="124473" y="4238601"/>
            <a:ext cx="492063" cy="467902"/>
            <a:chOff x="0" y="0"/>
            <a:chExt cx="812800" cy="812800"/>
          </a:xfrm>
        </p:grpSpPr>
        <p:sp>
          <p:nvSpPr>
            <p:cNvPr id="20" name="Freeform 3">
              <a:extLst>
                <a:ext uri="{FF2B5EF4-FFF2-40B4-BE49-F238E27FC236}">
                  <a16:creationId xmlns:a16="http://schemas.microsoft.com/office/drawing/2014/main" id="{B18DC52B-D6C0-4745-BECD-109D1447A538}"/>
                </a:ext>
              </a:extLst>
            </p:cNvPr>
            <p:cNvSpPr/>
            <p:nvPr/>
          </p:nvSpPr>
          <p:spPr>
            <a:xfrm>
              <a:off x="35531" y="35531"/>
              <a:ext cx="741739" cy="741739"/>
            </a:xfrm>
            <a:custGeom>
              <a:avLst/>
              <a:gdLst/>
              <a:ahLst/>
              <a:cxnLst/>
              <a:rect l="l" t="t" r="r" b="b"/>
              <a:pathLst>
                <a:path w="741739" h="741739">
                  <a:moveTo>
                    <a:pt x="410313" y="20462"/>
                  </a:moveTo>
                  <a:lnTo>
                    <a:pt x="410314" y="20462"/>
                  </a:lnTo>
                  <a:cubicBezTo>
                    <a:pt x="433157" y="52889"/>
                    <a:pt x="475917" y="64347"/>
                    <a:pt x="511913" y="47686"/>
                  </a:cubicBezTo>
                  <a:lnTo>
                    <a:pt x="511913" y="47686"/>
                  </a:lnTo>
                  <a:cubicBezTo>
                    <a:pt x="526155" y="41094"/>
                    <a:pt x="542713" y="41840"/>
                    <a:pt x="556304" y="49687"/>
                  </a:cubicBezTo>
                  <a:cubicBezTo>
                    <a:pt x="569895" y="57533"/>
                    <a:pt x="578820" y="71500"/>
                    <a:pt x="580232" y="87129"/>
                  </a:cubicBezTo>
                  <a:lnTo>
                    <a:pt x="580232" y="87129"/>
                  </a:lnTo>
                  <a:cubicBezTo>
                    <a:pt x="583802" y="126634"/>
                    <a:pt x="615104" y="157936"/>
                    <a:pt x="654609" y="161506"/>
                  </a:cubicBezTo>
                  <a:lnTo>
                    <a:pt x="654609" y="161506"/>
                  </a:lnTo>
                  <a:cubicBezTo>
                    <a:pt x="670238" y="162918"/>
                    <a:pt x="684205" y="171843"/>
                    <a:pt x="692051" y="185434"/>
                  </a:cubicBezTo>
                  <a:cubicBezTo>
                    <a:pt x="699898" y="199025"/>
                    <a:pt x="700644" y="215583"/>
                    <a:pt x="694052" y="229825"/>
                  </a:cubicBezTo>
                  <a:lnTo>
                    <a:pt x="694052" y="229825"/>
                  </a:lnTo>
                  <a:cubicBezTo>
                    <a:pt x="677391" y="265821"/>
                    <a:pt x="688849" y="308581"/>
                    <a:pt x="721276" y="331424"/>
                  </a:cubicBezTo>
                  <a:lnTo>
                    <a:pt x="721276" y="331425"/>
                  </a:lnTo>
                  <a:cubicBezTo>
                    <a:pt x="734106" y="340463"/>
                    <a:pt x="741738" y="355176"/>
                    <a:pt x="741738" y="370869"/>
                  </a:cubicBezTo>
                  <a:cubicBezTo>
                    <a:pt x="741738" y="386562"/>
                    <a:pt x="734106" y="401275"/>
                    <a:pt x="721276" y="410313"/>
                  </a:cubicBezTo>
                  <a:lnTo>
                    <a:pt x="721276" y="410314"/>
                  </a:lnTo>
                  <a:cubicBezTo>
                    <a:pt x="688849" y="433157"/>
                    <a:pt x="677391" y="475917"/>
                    <a:pt x="694052" y="511913"/>
                  </a:cubicBezTo>
                  <a:lnTo>
                    <a:pt x="694052" y="511913"/>
                  </a:lnTo>
                  <a:cubicBezTo>
                    <a:pt x="700644" y="526155"/>
                    <a:pt x="699898" y="542713"/>
                    <a:pt x="692051" y="556304"/>
                  </a:cubicBezTo>
                  <a:cubicBezTo>
                    <a:pt x="684205" y="569895"/>
                    <a:pt x="670238" y="578820"/>
                    <a:pt x="654609" y="580232"/>
                  </a:cubicBezTo>
                  <a:lnTo>
                    <a:pt x="654609" y="580232"/>
                  </a:lnTo>
                  <a:cubicBezTo>
                    <a:pt x="615104" y="583802"/>
                    <a:pt x="583802" y="615104"/>
                    <a:pt x="580232" y="654609"/>
                  </a:cubicBezTo>
                  <a:lnTo>
                    <a:pt x="580232" y="654609"/>
                  </a:lnTo>
                  <a:cubicBezTo>
                    <a:pt x="578820" y="670238"/>
                    <a:pt x="569895" y="684205"/>
                    <a:pt x="556304" y="692051"/>
                  </a:cubicBezTo>
                  <a:cubicBezTo>
                    <a:pt x="542713" y="699898"/>
                    <a:pt x="526155" y="700644"/>
                    <a:pt x="511913" y="694052"/>
                  </a:cubicBezTo>
                  <a:lnTo>
                    <a:pt x="511913" y="694052"/>
                  </a:lnTo>
                  <a:cubicBezTo>
                    <a:pt x="475917" y="677391"/>
                    <a:pt x="433157" y="688849"/>
                    <a:pt x="410314" y="721276"/>
                  </a:cubicBezTo>
                  <a:lnTo>
                    <a:pt x="410313" y="721276"/>
                  </a:lnTo>
                  <a:cubicBezTo>
                    <a:pt x="401275" y="734106"/>
                    <a:pt x="386562" y="741738"/>
                    <a:pt x="370869" y="741738"/>
                  </a:cubicBezTo>
                  <a:cubicBezTo>
                    <a:pt x="355176" y="741738"/>
                    <a:pt x="340463" y="734106"/>
                    <a:pt x="331425" y="721276"/>
                  </a:cubicBezTo>
                  <a:lnTo>
                    <a:pt x="331424" y="721276"/>
                  </a:lnTo>
                  <a:cubicBezTo>
                    <a:pt x="308581" y="688849"/>
                    <a:pt x="265821" y="677391"/>
                    <a:pt x="229825" y="694052"/>
                  </a:cubicBezTo>
                  <a:lnTo>
                    <a:pt x="229825" y="694052"/>
                  </a:lnTo>
                  <a:cubicBezTo>
                    <a:pt x="215583" y="700644"/>
                    <a:pt x="199025" y="699898"/>
                    <a:pt x="185434" y="692051"/>
                  </a:cubicBezTo>
                  <a:cubicBezTo>
                    <a:pt x="171843" y="684205"/>
                    <a:pt x="162918" y="670238"/>
                    <a:pt x="161506" y="654609"/>
                  </a:cubicBezTo>
                  <a:lnTo>
                    <a:pt x="161506" y="654609"/>
                  </a:lnTo>
                  <a:cubicBezTo>
                    <a:pt x="157936" y="615104"/>
                    <a:pt x="126634" y="583802"/>
                    <a:pt x="87129" y="580232"/>
                  </a:cubicBezTo>
                  <a:lnTo>
                    <a:pt x="87129" y="580232"/>
                  </a:lnTo>
                  <a:cubicBezTo>
                    <a:pt x="71500" y="578820"/>
                    <a:pt x="57533" y="569895"/>
                    <a:pt x="49687" y="556304"/>
                  </a:cubicBezTo>
                  <a:cubicBezTo>
                    <a:pt x="41840" y="542713"/>
                    <a:pt x="41094" y="526155"/>
                    <a:pt x="47686" y="511913"/>
                  </a:cubicBezTo>
                  <a:lnTo>
                    <a:pt x="47686" y="511913"/>
                  </a:lnTo>
                  <a:cubicBezTo>
                    <a:pt x="64347" y="475917"/>
                    <a:pt x="52889" y="433157"/>
                    <a:pt x="20462" y="410314"/>
                  </a:cubicBezTo>
                  <a:lnTo>
                    <a:pt x="20462" y="410313"/>
                  </a:lnTo>
                  <a:cubicBezTo>
                    <a:pt x="7632" y="401275"/>
                    <a:pt x="0" y="386562"/>
                    <a:pt x="0" y="370869"/>
                  </a:cubicBezTo>
                  <a:cubicBezTo>
                    <a:pt x="0" y="355176"/>
                    <a:pt x="7632" y="340463"/>
                    <a:pt x="20462" y="331425"/>
                  </a:cubicBezTo>
                  <a:lnTo>
                    <a:pt x="20462" y="331424"/>
                  </a:lnTo>
                  <a:cubicBezTo>
                    <a:pt x="52889" y="308581"/>
                    <a:pt x="64347" y="265821"/>
                    <a:pt x="47686" y="229825"/>
                  </a:cubicBezTo>
                  <a:lnTo>
                    <a:pt x="47686" y="229825"/>
                  </a:lnTo>
                  <a:cubicBezTo>
                    <a:pt x="41094" y="215583"/>
                    <a:pt x="41840" y="199025"/>
                    <a:pt x="49687" y="185434"/>
                  </a:cubicBezTo>
                  <a:cubicBezTo>
                    <a:pt x="57533" y="171843"/>
                    <a:pt x="71500" y="162918"/>
                    <a:pt x="87129" y="161506"/>
                  </a:cubicBezTo>
                  <a:lnTo>
                    <a:pt x="87129" y="161506"/>
                  </a:lnTo>
                  <a:cubicBezTo>
                    <a:pt x="126634" y="157936"/>
                    <a:pt x="157936" y="126634"/>
                    <a:pt x="161506" y="87129"/>
                  </a:cubicBezTo>
                  <a:lnTo>
                    <a:pt x="161506" y="87129"/>
                  </a:lnTo>
                  <a:cubicBezTo>
                    <a:pt x="162918" y="71500"/>
                    <a:pt x="171843" y="57533"/>
                    <a:pt x="185434" y="49687"/>
                  </a:cubicBezTo>
                  <a:cubicBezTo>
                    <a:pt x="199025" y="41840"/>
                    <a:pt x="215583" y="41094"/>
                    <a:pt x="229825" y="47686"/>
                  </a:cubicBezTo>
                  <a:lnTo>
                    <a:pt x="229825" y="47686"/>
                  </a:lnTo>
                  <a:cubicBezTo>
                    <a:pt x="265821" y="64347"/>
                    <a:pt x="308581" y="52889"/>
                    <a:pt x="331424" y="20462"/>
                  </a:cubicBezTo>
                  <a:lnTo>
                    <a:pt x="331425" y="20462"/>
                  </a:lnTo>
                  <a:cubicBezTo>
                    <a:pt x="340463" y="7632"/>
                    <a:pt x="355176" y="0"/>
                    <a:pt x="370869" y="0"/>
                  </a:cubicBezTo>
                  <a:cubicBezTo>
                    <a:pt x="386562" y="0"/>
                    <a:pt x="401275" y="7632"/>
                    <a:pt x="410313" y="20462"/>
                  </a:cubicBezTo>
                  <a:close/>
                </a:path>
              </a:pathLst>
            </a:custGeom>
            <a:solidFill>
              <a:srgbClr val="E84910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TextBox 4">
              <a:extLst>
                <a:ext uri="{FF2B5EF4-FFF2-40B4-BE49-F238E27FC236}">
                  <a16:creationId xmlns:a16="http://schemas.microsoft.com/office/drawing/2014/main" id="{23E3245A-9ACA-DE87-6484-F51C474F8506}"/>
                </a:ext>
              </a:extLst>
            </p:cNvPr>
            <p:cNvSpPr txBox="1"/>
            <p:nvPr/>
          </p:nvSpPr>
          <p:spPr>
            <a:xfrm>
              <a:off x="127000" y="88900"/>
              <a:ext cx="558800" cy="596900"/>
            </a:xfrm>
            <a:prstGeom prst="rect">
              <a:avLst/>
            </a:prstGeom>
          </p:spPr>
          <p:txBody>
            <a:bodyPr lIns="50801" tIns="50801" rIns="50801" bIns="50801" rtlCol="0" anchor="ctr"/>
            <a:lstStyle/>
            <a:p>
              <a:pPr marL="0" marR="0" lvl="0" indent="0" algn="ctr" defTabSz="914445" rtl="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559C41D3-805E-C342-F7CD-59868388B3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113"/>
            <a:ext cx="2938527" cy="147536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61CF10D-4D1B-9A77-4244-8EB8CF08D0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92604" y="1379639"/>
            <a:ext cx="4195396" cy="870488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66D32354-8075-FFDC-1826-4FC4B4A2067B}"/>
              </a:ext>
            </a:extLst>
          </p:cNvPr>
          <p:cNvSpPr txBox="1"/>
          <p:nvPr/>
        </p:nvSpPr>
        <p:spPr>
          <a:xfrm>
            <a:off x="809596" y="2172627"/>
            <a:ext cx="124065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/>
              <a:t>Affilier rapidement son AS sur OPUSS. </a:t>
            </a:r>
          </a:p>
          <a:p>
            <a:endParaRPr lang="fr-FR" sz="2400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46A0FFE-740B-6BC5-9F5E-88CCE17AB61C}"/>
              </a:ext>
            </a:extLst>
          </p:cNvPr>
          <p:cNvSpPr txBox="1"/>
          <p:nvPr/>
        </p:nvSpPr>
        <p:spPr>
          <a:xfrm>
            <a:off x="851019" y="7656659"/>
            <a:ext cx="118946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/>
              <a:t>Prendre connaissance des CR de réunions qui rythment la vie du service: les AG de district, la réunion de rentrée, les Conseils Régionaux UNSS (x2), les séminaires des coordos de district-élus des AS.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02C7475-197D-FB24-0996-25BB5A68BCDC}"/>
              </a:ext>
            </a:extLst>
          </p:cNvPr>
          <p:cNvSpPr txBox="1"/>
          <p:nvPr/>
        </p:nvSpPr>
        <p:spPr>
          <a:xfrm>
            <a:off x="851018" y="6562370"/>
            <a:ext cx="128823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/>
              <a:t>Réserver le bus à J-7 ET inscrire les élèves à la rencontre sur OPUSS (mercredi qui précède jusqu’à 23h59)</a:t>
            </a:r>
            <a:endParaRPr lang="fr-FR" sz="2400" b="1" dirty="0">
              <a:solidFill>
                <a:srgbClr val="FF0000"/>
              </a:solidFill>
            </a:endParaRP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330BF953-1A42-C043-FF25-A16BE6AD33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413" y="5392535"/>
            <a:ext cx="493819" cy="463336"/>
          </a:xfrm>
          <a:prstGeom prst="rect">
            <a:avLst/>
          </a:prstGeom>
        </p:spPr>
      </p:pic>
      <p:sp>
        <p:nvSpPr>
          <p:cNvPr id="29" name="ZoneTexte 28">
            <a:extLst>
              <a:ext uri="{FF2B5EF4-FFF2-40B4-BE49-F238E27FC236}">
                <a16:creationId xmlns:a16="http://schemas.microsoft.com/office/drawing/2014/main" id="{155F7173-2F26-467F-0829-EA6BA1079E2A}"/>
              </a:ext>
            </a:extLst>
          </p:cNvPr>
          <p:cNvSpPr txBox="1"/>
          <p:nvPr/>
        </p:nvSpPr>
        <p:spPr>
          <a:xfrm>
            <a:off x="809596" y="5257180"/>
            <a:ext cx="132830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/>
              <a:t>Pour préparer les compétitions, prendre connaissance du calendrier des rencontres, des règlements académiques sur le guide sportif (site UNSS Mayotte) et  les circulaires d’organisation sur OPUSS (J-15). Ne pas hésiter à communiquer avec le référent de l’activité.</a:t>
            </a: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0FEE9E22-8B57-00F9-2CC6-29730776DCBE}"/>
              </a:ext>
            </a:extLst>
          </p:cNvPr>
          <p:cNvGrpSpPr/>
          <p:nvPr/>
        </p:nvGrpSpPr>
        <p:grpSpPr>
          <a:xfrm>
            <a:off x="161993" y="6653890"/>
            <a:ext cx="590861" cy="561848"/>
            <a:chOff x="0" y="0"/>
            <a:chExt cx="812800" cy="812800"/>
          </a:xfrm>
        </p:grpSpPr>
        <p:sp>
          <p:nvSpPr>
            <p:cNvPr id="15" name="Freeform 3">
              <a:extLst>
                <a:ext uri="{FF2B5EF4-FFF2-40B4-BE49-F238E27FC236}">
                  <a16:creationId xmlns:a16="http://schemas.microsoft.com/office/drawing/2014/main" id="{FBF30913-2EE2-4B91-BE55-0B70FB71043D}"/>
                </a:ext>
              </a:extLst>
            </p:cNvPr>
            <p:cNvSpPr/>
            <p:nvPr/>
          </p:nvSpPr>
          <p:spPr>
            <a:xfrm>
              <a:off x="35531" y="35531"/>
              <a:ext cx="741739" cy="741739"/>
            </a:xfrm>
            <a:custGeom>
              <a:avLst/>
              <a:gdLst/>
              <a:ahLst/>
              <a:cxnLst/>
              <a:rect l="l" t="t" r="r" b="b"/>
              <a:pathLst>
                <a:path w="741739" h="741739">
                  <a:moveTo>
                    <a:pt x="410313" y="20462"/>
                  </a:moveTo>
                  <a:lnTo>
                    <a:pt x="410314" y="20462"/>
                  </a:lnTo>
                  <a:cubicBezTo>
                    <a:pt x="433157" y="52889"/>
                    <a:pt x="475917" y="64347"/>
                    <a:pt x="511913" y="47686"/>
                  </a:cubicBezTo>
                  <a:lnTo>
                    <a:pt x="511913" y="47686"/>
                  </a:lnTo>
                  <a:cubicBezTo>
                    <a:pt x="526155" y="41094"/>
                    <a:pt x="542713" y="41840"/>
                    <a:pt x="556304" y="49687"/>
                  </a:cubicBezTo>
                  <a:cubicBezTo>
                    <a:pt x="569895" y="57533"/>
                    <a:pt x="578820" y="71500"/>
                    <a:pt x="580232" y="87129"/>
                  </a:cubicBezTo>
                  <a:lnTo>
                    <a:pt x="580232" y="87129"/>
                  </a:lnTo>
                  <a:cubicBezTo>
                    <a:pt x="583802" y="126634"/>
                    <a:pt x="615104" y="157936"/>
                    <a:pt x="654609" y="161506"/>
                  </a:cubicBezTo>
                  <a:lnTo>
                    <a:pt x="654609" y="161506"/>
                  </a:lnTo>
                  <a:cubicBezTo>
                    <a:pt x="670238" y="162918"/>
                    <a:pt x="684205" y="171843"/>
                    <a:pt x="692051" y="185434"/>
                  </a:cubicBezTo>
                  <a:cubicBezTo>
                    <a:pt x="699898" y="199025"/>
                    <a:pt x="700644" y="215583"/>
                    <a:pt x="694052" y="229825"/>
                  </a:cubicBezTo>
                  <a:lnTo>
                    <a:pt x="694052" y="229825"/>
                  </a:lnTo>
                  <a:cubicBezTo>
                    <a:pt x="677391" y="265821"/>
                    <a:pt x="688849" y="308581"/>
                    <a:pt x="721276" y="331424"/>
                  </a:cubicBezTo>
                  <a:lnTo>
                    <a:pt x="721276" y="331425"/>
                  </a:lnTo>
                  <a:cubicBezTo>
                    <a:pt x="734106" y="340463"/>
                    <a:pt x="741738" y="355176"/>
                    <a:pt x="741738" y="370869"/>
                  </a:cubicBezTo>
                  <a:cubicBezTo>
                    <a:pt x="741738" y="386562"/>
                    <a:pt x="734106" y="401275"/>
                    <a:pt x="721276" y="410313"/>
                  </a:cubicBezTo>
                  <a:lnTo>
                    <a:pt x="721276" y="410314"/>
                  </a:lnTo>
                  <a:cubicBezTo>
                    <a:pt x="688849" y="433157"/>
                    <a:pt x="677391" y="475917"/>
                    <a:pt x="694052" y="511913"/>
                  </a:cubicBezTo>
                  <a:lnTo>
                    <a:pt x="694052" y="511913"/>
                  </a:lnTo>
                  <a:cubicBezTo>
                    <a:pt x="700644" y="526155"/>
                    <a:pt x="699898" y="542713"/>
                    <a:pt x="692051" y="556304"/>
                  </a:cubicBezTo>
                  <a:cubicBezTo>
                    <a:pt x="684205" y="569895"/>
                    <a:pt x="670238" y="578820"/>
                    <a:pt x="654609" y="580232"/>
                  </a:cubicBezTo>
                  <a:lnTo>
                    <a:pt x="654609" y="580232"/>
                  </a:lnTo>
                  <a:cubicBezTo>
                    <a:pt x="615104" y="583802"/>
                    <a:pt x="583802" y="615104"/>
                    <a:pt x="580232" y="654609"/>
                  </a:cubicBezTo>
                  <a:lnTo>
                    <a:pt x="580232" y="654609"/>
                  </a:lnTo>
                  <a:cubicBezTo>
                    <a:pt x="578820" y="670238"/>
                    <a:pt x="569895" y="684205"/>
                    <a:pt x="556304" y="692051"/>
                  </a:cubicBezTo>
                  <a:cubicBezTo>
                    <a:pt x="542713" y="699898"/>
                    <a:pt x="526155" y="700644"/>
                    <a:pt x="511913" y="694052"/>
                  </a:cubicBezTo>
                  <a:lnTo>
                    <a:pt x="511913" y="694052"/>
                  </a:lnTo>
                  <a:cubicBezTo>
                    <a:pt x="475917" y="677391"/>
                    <a:pt x="433157" y="688849"/>
                    <a:pt x="410314" y="721276"/>
                  </a:cubicBezTo>
                  <a:lnTo>
                    <a:pt x="410313" y="721276"/>
                  </a:lnTo>
                  <a:cubicBezTo>
                    <a:pt x="401275" y="734106"/>
                    <a:pt x="386562" y="741738"/>
                    <a:pt x="370869" y="741738"/>
                  </a:cubicBezTo>
                  <a:cubicBezTo>
                    <a:pt x="355176" y="741738"/>
                    <a:pt x="340463" y="734106"/>
                    <a:pt x="331425" y="721276"/>
                  </a:cubicBezTo>
                  <a:lnTo>
                    <a:pt x="331424" y="721276"/>
                  </a:lnTo>
                  <a:cubicBezTo>
                    <a:pt x="308581" y="688849"/>
                    <a:pt x="265821" y="677391"/>
                    <a:pt x="229825" y="694052"/>
                  </a:cubicBezTo>
                  <a:lnTo>
                    <a:pt x="229825" y="694052"/>
                  </a:lnTo>
                  <a:cubicBezTo>
                    <a:pt x="215583" y="700644"/>
                    <a:pt x="199025" y="699898"/>
                    <a:pt x="185434" y="692051"/>
                  </a:cubicBezTo>
                  <a:cubicBezTo>
                    <a:pt x="171843" y="684205"/>
                    <a:pt x="162918" y="670238"/>
                    <a:pt x="161506" y="654609"/>
                  </a:cubicBezTo>
                  <a:lnTo>
                    <a:pt x="161506" y="654609"/>
                  </a:lnTo>
                  <a:cubicBezTo>
                    <a:pt x="157936" y="615104"/>
                    <a:pt x="126634" y="583802"/>
                    <a:pt x="87129" y="580232"/>
                  </a:cubicBezTo>
                  <a:lnTo>
                    <a:pt x="87129" y="580232"/>
                  </a:lnTo>
                  <a:cubicBezTo>
                    <a:pt x="71500" y="578820"/>
                    <a:pt x="57533" y="569895"/>
                    <a:pt x="49687" y="556304"/>
                  </a:cubicBezTo>
                  <a:cubicBezTo>
                    <a:pt x="41840" y="542713"/>
                    <a:pt x="41094" y="526155"/>
                    <a:pt x="47686" y="511913"/>
                  </a:cubicBezTo>
                  <a:lnTo>
                    <a:pt x="47686" y="511913"/>
                  </a:lnTo>
                  <a:cubicBezTo>
                    <a:pt x="64347" y="475917"/>
                    <a:pt x="52889" y="433157"/>
                    <a:pt x="20462" y="410314"/>
                  </a:cubicBezTo>
                  <a:lnTo>
                    <a:pt x="20462" y="410313"/>
                  </a:lnTo>
                  <a:cubicBezTo>
                    <a:pt x="7632" y="401275"/>
                    <a:pt x="0" y="386562"/>
                    <a:pt x="0" y="370869"/>
                  </a:cubicBezTo>
                  <a:cubicBezTo>
                    <a:pt x="0" y="355176"/>
                    <a:pt x="7632" y="340463"/>
                    <a:pt x="20462" y="331425"/>
                  </a:cubicBezTo>
                  <a:lnTo>
                    <a:pt x="20462" y="331424"/>
                  </a:lnTo>
                  <a:cubicBezTo>
                    <a:pt x="52889" y="308581"/>
                    <a:pt x="64347" y="265821"/>
                    <a:pt x="47686" y="229825"/>
                  </a:cubicBezTo>
                  <a:lnTo>
                    <a:pt x="47686" y="229825"/>
                  </a:lnTo>
                  <a:cubicBezTo>
                    <a:pt x="41094" y="215583"/>
                    <a:pt x="41840" y="199025"/>
                    <a:pt x="49687" y="185434"/>
                  </a:cubicBezTo>
                  <a:cubicBezTo>
                    <a:pt x="57533" y="171843"/>
                    <a:pt x="71500" y="162918"/>
                    <a:pt x="87129" y="161506"/>
                  </a:cubicBezTo>
                  <a:lnTo>
                    <a:pt x="87129" y="161506"/>
                  </a:lnTo>
                  <a:cubicBezTo>
                    <a:pt x="126634" y="157936"/>
                    <a:pt x="157936" y="126634"/>
                    <a:pt x="161506" y="87129"/>
                  </a:cubicBezTo>
                  <a:lnTo>
                    <a:pt x="161506" y="87129"/>
                  </a:lnTo>
                  <a:cubicBezTo>
                    <a:pt x="162918" y="71500"/>
                    <a:pt x="171843" y="57533"/>
                    <a:pt x="185434" y="49687"/>
                  </a:cubicBezTo>
                  <a:cubicBezTo>
                    <a:pt x="199025" y="41840"/>
                    <a:pt x="215583" y="41094"/>
                    <a:pt x="229825" y="47686"/>
                  </a:cubicBezTo>
                  <a:lnTo>
                    <a:pt x="229825" y="47686"/>
                  </a:lnTo>
                  <a:cubicBezTo>
                    <a:pt x="265821" y="64347"/>
                    <a:pt x="308581" y="52889"/>
                    <a:pt x="331424" y="20462"/>
                  </a:cubicBezTo>
                  <a:lnTo>
                    <a:pt x="331425" y="20462"/>
                  </a:lnTo>
                  <a:cubicBezTo>
                    <a:pt x="340463" y="7632"/>
                    <a:pt x="355176" y="0"/>
                    <a:pt x="370869" y="0"/>
                  </a:cubicBezTo>
                  <a:cubicBezTo>
                    <a:pt x="386562" y="0"/>
                    <a:pt x="401275" y="7632"/>
                    <a:pt x="410313" y="20462"/>
                  </a:cubicBezTo>
                  <a:close/>
                </a:path>
              </a:pathLst>
            </a:custGeom>
            <a:solidFill>
              <a:srgbClr val="E84910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TextBox 4">
              <a:extLst>
                <a:ext uri="{FF2B5EF4-FFF2-40B4-BE49-F238E27FC236}">
                  <a16:creationId xmlns:a16="http://schemas.microsoft.com/office/drawing/2014/main" id="{4CEBDDE1-5832-5F1F-889B-92E1BCE92D1F}"/>
                </a:ext>
              </a:extLst>
            </p:cNvPr>
            <p:cNvSpPr txBox="1"/>
            <p:nvPr/>
          </p:nvSpPr>
          <p:spPr>
            <a:xfrm>
              <a:off x="127000" y="88900"/>
              <a:ext cx="558800" cy="596900"/>
            </a:xfrm>
            <a:prstGeom prst="rect">
              <a:avLst/>
            </a:prstGeom>
          </p:spPr>
          <p:txBody>
            <a:bodyPr lIns="50801" tIns="50801" rIns="50801" bIns="50801" rtlCol="0" anchor="ctr"/>
            <a:lstStyle/>
            <a:p>
              <a:pPr marL="0" marR="0" lvl="0" indent="0" algn="ctr" defTabSz="914445" rtl="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3" name="ZoneTexte 22">
            <a:extLst>
              <a:ext uri="{FF2B5EF4-FFF2-40B4-BE49-F238E27FC236}">
                <a16:creationId xmlns:a16="http://schemas.microsoft.com/office/drawing/2014/main" id="{ACA17980-A2CE-64C8-DD51-DAA1CD9732FB}"/>
              </a:ext>
            </a:extLst>
          </p:cNvPr>
          <p:cNvSpPr txBox="1"/>
          <p:nvPr/>
        </p:nvSpPr>
        <p:spPr>
          <a:xfrm>
            <a:off x="851018" y="4060329"/>
            <a:ext cx="128823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/>
              <a:t>Accueillir et licencier ses élèves sur OPUSS au plus vite, puis communiquer au coordo de district ses effectifs (nombre d’équipes, catégories)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90AF7F1B-306E-68A1-833B-5E583F87D8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207" y="7850250"/>
            <a:ext cx="493819" cy="463336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3093052E-D702-A3FB-5089-4FD4B3640523}"/>
              </a:ext>
            </a:extLst>
          </p:cNvPr>
          <p:cNvSpPr txBox="1"/>
          <p:nvPr/>
        </p:nvSpPr>
        <p:spPr>
          <a:xfrm>
            <a:off x="851018" y="3116940"/>
            <a:ext cx="129124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dirty="0"/>
              <a:t>Participer à la Journée Nationale du Sport Scolaire: </a:t>
            </a:r>
            <a:r>
              <a:rPr lang="fr-FR" sz="2400" b="1" dirty="0">
                <a:solidFill>
                  <a:srgbClr val="FF0000"/>
                </a:solidFill>
              </a:rPr>
              <a:t>Attention commande du bus avant ce soir 23h59</a:t>
            </a:r>
            <a:r>
              <a:rPr lang="fr-FR" sz="2400" dirty="0"/>
              <a:t>. Penser à déclarer vos évènements intra muros </a:t>
            </a:r>
            <a:r>
              <a:rPr lang="fr-FR" sz="2400" dirty="0">
                <a:hlinkClick r:id="rId7"/>
              </a:rPr>
              <a:t>sur le drive dédié</a:t>
            </a:r>
            <a:r>
              <a:rPr lang="fr-FR" sz="2400" dirty="0"/>
              <a:t>.</a:t>
            </a:r>
          </a:p>
        </p:txBody>
      </p:sp>
      <p:sp>
        <p:nvSpPr>
          <p:cNvPr id="31" name="Flèche : droite 30">
            <a:extLst>
              <a:ext uri="{FF2B5EF4-FFF2-40B4-BE49-F238E27FC236}">
                <a16:creationId xmlns:a16="http://schemas.microsoft.com/office/drawing/2014/main" id="{0CA98CBF-6463-C9E5-B233-CCDC877E55E3}"/>
              </a:ext>
            </a:extLst>
          </p:cNvPr>
          <p:cNvSpPr/>
          <p:nvPr/>
        </p:nvSpPr>
        <p:spPr>
          <a:xfrm>
            <a:off x="201358" y="9222377"/>
            <a:ext cx="1000425" cy="42896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D9A40FF0-AB1C-B7AB-F94F-968C1C341C18}"/>
              </a:ext>
            </a:extLst>
          </p:cNvPr>
          <p:cNvSpPr txBox="1"/>
          <p:nvPr/>
        </p:nvSpPr>
        <p:spPr>
          <a:xfrm>
            <a:off x="1384662" y="9128123"/>
            <a:ext cx="114497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chemeClr val="accent6">
                    <a:lumMod val="75000"/>
                  </a:schemeClr>
                </a:solidFill>
              </a:rPr>
              <a:t>Pour synthétiser, la bonne démarche est de s’engager à l’UNSS!</a:t>
            </a:r>
          </a:p>
        </p:txBody>
      </p:sp>
    </p:spTree>
    <p:extLst>
      <p:ext uri="{BB962C8B-B14F-4D97-AF65-F5344CB8AC3E}">
        <p14:creationId xmlns:p14="http://schemas.microsoft.com/office/powerpoint/2010/main" val="33995318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23B90-FF8D-8D1C-3A22-03726C107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>
            <a:extLst>
              <a:ext uri="{FF2B5EF4-FFF2-40B4-BE49-F238E27FC236}">
                <a16:creationId xmlns:a16="http://schemas.microsoft.com/office/drawing/2014/main" id="{92B71458-8EC8-D096-9AA7-44CD9BB50075}"/>
              </a:ext>
            </a:extLst>
          </p:cNvPr>
          <p:cNvSpPr/>
          <p:nvPr/>
        </p:nvSpPr>
        <p:spPr>
          <a:xfrm rot="7760333">
            <a:off x="-4928902" y="-4759668"/>
            <a:ext cx="6566183" cy="6566183"/>
          </a:xfrm>
          <a:custGeom>
            <a:avLst/>
            <a:gdLst/>
            <a:ahLst/>
            <a:cxnLst/>
            <a:rect l="l" t="t" r="r" b="b"/>
            <a:pathLst>
              <a:path w="6566182" h="6566182">
                <a:moveTo>
                  <a:pt x="0" y="0"/>
                </a:moveTo>
                <a:lnTo>
                  <a:pt x="6566182" y="0"/>
                </a:lnTo>
                <a:lnTo>
                  <a:pt x="6566182" y="6566183"/>
                </a:lnTo>
                <a:lnTo>
                  <a:pt x="0" y="65661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2D07D593-6C0B-D803-F2B8-C55F9EF60AF2}"/>
              </a:ext>
            </a:extLst>
          </p:cNvPr>
          <p:cNvSpPr txBox="1"/>
          <p:nvPr/>
        </p:nvSpPr>
        <p:spPr>
          <a:xfrm>
            <a:off x="619271" y="3674157"/>
            <a:ext cx="901278" cy="962730"/>
          </a:xfrm>
          <a:prstGeom prst="rect">
            <a:avLst/>
          </a:prstGeom>
        </p:spPr>
        <p:txBody>
          <a:bodyPr lIns="50801" tIns="50801" rIns="50801" bIns="50801" rtlCol="0" anchor="ctr"/>
          <a:lstStyle/>
          <a:p>
            <a:pPr marL="0" marR="0" lvl="0" indent="0" algn="ctr" defTabSz="914445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CFCF9073-373D-6365-F4B6-3EBCB9C1816B}"/>
              </a:ext>
            </a:extLst>
          </p:cNvPr>
          <p:cNvSpPr/>
          <p:nvPr/>
        </p:nvSpPr>
        <p:spPr>
          <a:xfrm rot="-3740002">
            <a:off x="15651830" y="6676276"/>
            <a:ext cx="6566183" cy="6566183"/>
          </a:xfrm>
          <a:custGeom>
            <a:avLst/>
            <a:gdLst/>
            <a:ahLst/>
            <a:cxnLst/>
            <a:rect l="l" t="t" r="r" b="b"/>
            <a:pathLst>
              <a:path w="6566182" h="6566182">
                <a:moveTo>
                  <a:pt x="0" y="0"/>
                </a:moveTo>
                <a:lnTo>
                  <a:pt x="6566182" y="0"/>
                </a:lnTo>
                <a:lnTo>
                  <a:pt x="6566182" y="6566183"/>
                </a:lnTo>
                <a:lnTo>
                  <a:pt x="0" y="65661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84C84C9-9B19-8B8C-E763-BCF2CA93487B}"/>
              </a:ext>
            </a:extLst>
          </p:cNvPr>
          <p:cNvSpPr txBox="1"/>
          <p:nvPr/>
        </p:nvSpPr>
        <p:spPr>
          <a:xfrm>
            <a:off x="383998" y="3379698"/>
            <a:ext cx="17520003" cy="57405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  <a:sym typeface="Arial"/>
              </a:rPr>
              <a:t>1 nouvelle AS dans le district nord: le Collège-Lycée d’Enseignement Adapté de </a:t>
            </a:r>
            <a:r>
              <a:rPr kumimoji="0" lang="fr-FR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  <a:sym typeface="Arial"/>
              </a:rPr>
              <a:t>Kaweni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ptos" panose="020B0004020202020204" pitchFamily="34" charset="0"/>
                <a:cs typeface="Arial"/>
                <a:sym typeface="Arial"/>
              </a:rPr>
              <a:t>, ce qui porte à 35 leur nombre sur le territoire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endParaRPr lang="fr-FR" sz="2400" b="1" dirty="0">
              <a:ea typeface="Aptos" panose="020B00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lang="fr-FR" sz="2400" b="1" dirty="0">
                <a:ea typeface="Aptos" panose="020B0004020202020204" pitchFamily="34" charset="0"/>
              </a:rPr>
              <a:t>Suite à la visite officielle d’avril dernier du CNOSF et de la DN UNSS, une décision a été votée lors de la dernière AG nationale de diminuer temporairement le forfait des AS mahoraises eu égard aux difficultés rencontrées sur le territoire.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ptos" panose="020B0004020202020204" pitchFamily="34" charset="0"/>
              <a:cs typeface="Arial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endParaRPr lang="fr-FR" sz="2400" b="1" dirty="0">
              <a:ea typeface="Aptos" panose="020B00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lang="fr-FR" sz="2400" b="1" dirty="0">
                <a:ea typeface="Aptos" panose="020B0004020202020204" pitchFamily="34" charset="0"/>
              </a:rPr>
              <a:t>Nouveauté assurance: la MAIF assure à partir du 01/01/2027 également à Mayotte (</a:t>
            </a:r>
            <a:r>
              <a:rPr lang="fr-FR" sz="2400" b="1" dirty="0" err="1">
                <a:ea typeface="Aptos" panose="020B0004020202020204" pitchFamily="34" charset="0"/>
              </a:rPr>
              <a:t>cf</a:t>
            </a:r>
            <a:r>
              <a:rPr lang="fr-FR" sz="2400" b="1" dirty="0">
                <a:ea typeface="Aptos" panose="020B0004020202020204" pitchFamily="34" charset="0"/>
              </a:rPr>
              <a:t> dernier infos aux AS). Se référer à la lettre circulaire assurances pour avoir plus de détails. Visio avec la DN en prévision.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ptos" panose="020B0004020202020204" pitchFamily="34" charset="0"/>
              <a:cs typeface="Arial"/>
              <a:sym typeface="Arial"/>
            </a:endParaRPr>
          </a:p>
          <a:p>
            <a:pPr marR="0" lvl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fr-FR" sz="3600" b="1" dirty="0">
                <a:ea typeface="Aptos" panose="020B0004020202020204" pitchFamily="34" charset="0"/>
              </a:rPr>
              <a:t>          Merci de procéder très rapidement aux affiliations sur OPUSS! </a:t>
            </a:r>
          </a:p>
          <a:p>
            <a:pPr marR="0" lvl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r>
              <a:rPr lang="fr-FR" sz="3600" b="1" dirty="0">
                <a:ea typeface="Aptos" panose="020B0004020202020204" pitchFamily="34" charset="0"/>
              </a:rPr>
              <a:t>(14 AS/35 ce matin)</a:t>
            </a:r>
            <a:endParaRPr kumimoji="0" lang="fr-FR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ptos" panose="020B0004020202020204" pitchFamily="34" charset="0"/>
              <a:cs typeface="Arial"/>
              <a:sym typeface="Arial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B3AE1E0A-AA32-AEC2-AC81-D8208677E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852" y="257052"/>
            <a:ext cx="1971582" cy="990600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6052511C-ABCC-FB0C-C56E-88286A7C7C56}"/>
              </a:ext>
            </a:extLst>
          </p:cNvPr>
          <p:cNvSpPr txBox="1"/>
          <p:nvPr/>
        </p:nvSpPr>
        <p:spPr>
          <a:xfrm>
            <a:off x="2387090" y="892658"/>
            <a:ext cx="1521480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4200" b="1" i="0" u="none" strike="noStrike" kern="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L’engagement de tous au service du projet académique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343DDB7-76FF-44A3-8790-A16191B8527D}"/>
              </a:ext>
            </a:extLst>
          </p:cNvPr>
          <p:cNvSpPr txBox="1"/>
          <p:nvPr/>
        </p:nvSpPr>
        <p:spPr>
          <a:xfrm>
            <a:off x="1322787" y="1924599"/>
            <a:ext cx="14822904" cy="9258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ts val="648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6000" b="1" kern="1200" dirty="0">
                <a:solidFill>
                  <a:srgbClr val="FF0000"/>
                </a:solidFill>
                <a:latin typeface="Now Bold"/>
                <a:ea typeface="+mn-ea"/>
              </a:rPr>
              <a:t>L’affiliation 2026-2027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ow Bold"/>
              <a:ea typeface="+mn-ea"/>
              <a:cs typeface="Arial"/>
              <a:sym typeface="Arial"/>
            </a:endParaRPr>
          </a:p>
        </p:txBody>
      </p:sp>
      <p:pic>
        <p:nvPicPr>
          <p:cNvPr id="8" name="Image 7" descr="Une image contenant Graphique, logo, symbole, Police&#10;&#10;Le contenu généré par l’IA peut être incorrect.">
            <a:extLst>
              <a:ext uri="{FF2B5EF4-FFF2-40B4-BE49-F238E27FC236}">
                <a16:creationId xmlns:a16="http://schemas.microsoft.com/office/drawing/2014/main" id="{2FB48D1E-6B28-CAA8-2761-782F643593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14450" y="101737"/>
            <a:ext cx="1124824" cy="147476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D59CBC9-01A0-10D8-2188-C92E0D5364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45691" y="9069365"/>
            <a:ext cx="2250524" cy="1217635"/>
          </a:xfrm>
          <a:prstGeom prst="rect">
            <a:avLst/>
          </a:prstGeom>
        </p:spPr>
      </p:pic>
      <p:sp>
        <p:nvSpPr>
          <p:cNvPr id="2" name="Flèche : droite 1">
            <a:extLst>
              <a:ext uri="{FF2B5EF4-FFF2-40B4-BE49-F238E27FC236}">
                <a16:creationId xmlns:a16="http://schemas.microsoft.com/office/drawing/2014/main" id="{71206ED8-3699-9245-935B-3E46660063BE}"/>
              </a:ext>
            </a:extLst>
          </p:cNvPr>
          <p:cNvSpPr/>
          <p:nvPr/>
        </p:nvSpPr>
        <p:spPr>
          <a:xfrm>
            <a:off x="470263" y="8007532"/>
            <a:ext cx="1050286" cy="27649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5973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C83304-C48F-C531-D80B-B1B5B9EAF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>
            <a:extLst>
              <a:ext uri="{FF2B5EF4-FFF2-40B4-BE49-F238E27FC236}">
                <a16:creationId xmlns:a16="http://schemas.microsoft.com/office/drawing/2014/main" id="{215794D1-2C8B-1F3A-B062-FD4733C74A87}"/>
              </a:ext>
            </a:extLst>
          </p:cNvPr>
          <p:cNvSpPr/>
          <p:nvPr/>
        </p:nvSpPr>
        <p:spPr>
          <a:xfrm rot="7760333">
            <a:off x="-4928902" y="-4759668"/>
            <a:ext cx="6566183" cy="6566183"/>
          </a:xfrm>
          <a:custGeom>
            <a:avLst/>
            <a:gdLst/>
            <a:ahLst/>
            <a:cxnLst/>
            <a:rect l="l" t="t" r="r" b="b"/>
            <a:pathLst>
              <a:path w="6566182" h="6566182">
                <a:moveTo>
                  <a:pt x="0" y="0"/>
                </a:moveTo>
                <a:lnTo>
                  <a:pt x="6566182" y="0"/>
                </a:lnTo>
                <a:lnTo>
                  <a:pt x="6566182" y="6566183"/>
                </a:lnTo>
                <a:lnTo>
                  <a:pt x="0" y="65661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FD6AE58D-A86F-A9E3-3A08-A6F302D1661D}"/>
              </a:ext>
            </a:extLst>
          </p:cNvPr>
          <p:cNvSpPr txBox="1"/>
          <p:nvPr/>
        </p:nvSpPr>
        <p:spPr>
          <a:xfrm>
            <a:off x="619271" y="3674157"/>
            <a:ext cx="901278" cy="962730"/>
          </a:xfrm>
          <a:prstGeom prst="rect">
            <a:avLst/>
          </a:prstGeom>
        </p:spPr>
        <p:txBody>
          <a:bodyPr lIns="50801" tIns="50801" rIns="50801" bIns="50801" rtlCol="0" anchor="ctr"/>
          <a:lstStyle/>
          <a:p>
            <a:pPr marL="0" marR="0" lvl="0" indent="0" algn="ctr" defTabSz="914445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5C1CCCF8-F8D9-DCE5-626F-516AA029FC1B}"/>
              </a:ext>
            </a:extLst>
          </p:cNvPr>
          <p:cNvSpPr/>
          <p:nvPr/>
        </p:nvSpPr>
        <p:spPr>
          <a:xfrm rot="-3740002">
            <a:off x="15651830" y="6676276"/>
            <a:ext cx="6566183" cy="6566183"/>
          </a:xfrm>
          <a:custGeom>
            <a:avLst/>
            <a:gdLst/>
            <a:ahLst/>
            <a:cxnLst/>
            <a:rect l="l" t="t" r="r" b="b"/>
            <a:pathLst>
              <a:path w="6566182" h="6566182">
                <a:moveTo>
                  <a:pt x="0" y="0"/>
                </a:moveTo>
                <a:lnTo>
                  <a:pt x="6566182" y="0"/>
                </a:lnTo>
                <a:lnTo>
                  <a:pt x="6566182" y="6566183"/>
                </a:lnTo>
                <a:lnTo>
                  <a:pt x="0" y="65661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65F9A87-45CE-9196-9666-B909CE1A7A67}"/>
              </a:ext>
            </a:extLst>
          </p:cNvPr>
          <p:cNvSpPr txBox="1"/>
          <p:nvPr/>
        </p:nvSpPr>
        <p:spPr>
          <a:xfrm>
            <a:off x="533148" y="2359631"/>
            <a:ext cx="17520003" cy="78556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  <a:buNone/>
            </a:pPr>
            <a:r>
              <a:rPr lang="fr-FR" sz="2000" b="1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Accès aux subventions fonctionnement, achat de matériel….:</a:t>
            </a:r>
            <a:endParaRPr lang="fr-FR" sz="2000" kern="15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  <a:buNone/>
            </a:pPr>
            <a:r>
              <a:rPr lang="fr-FR" sz="2000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- 10 AS collège et 3 AS lycée ont reçu la subvention FDVA2 (51K€) pour 2026 (instruction DRAJES)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2000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- 3 AS ont reçu une subvention via l’AAP « Fonds de Solidarité </a:t>
            </a:r>
            <a:r>
              <a:rPr lang="fr-FR" sz="2000" kern="15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» (2K€) pour 2026 </a:t>
            </a:r>
            <a:r>
              <a:rPr lang="fr-FR" sz="2000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(UNSS Nationale) </a:t>
            </a:r>
          </a:p>
          <a:p>
            <a:pPr>
              <a:lnSpc>
                <a:spcPct val="106000"/>
              </a:lnSpc>
              <a:spcAft>
                <a:spcPts val="300"/>
              </a:spcAft>
            </a:pPr>
            <a:r>
              <a:rPr lang="fr-FR" sz="2000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- 7 AS collège ont reçu une subvention via l’ANS PSF pour 2026 (13K€)</a:t>
            </a:r>
          </a:p>
          <a:p>
            <a:pPr>
              <a:lnSpc>
                <a:spcPct val="106000"/>
              </a:lnSpc>
              <a:spcAft>
                <a:spcPts val="300"/>
              </a:spcAft>
            </a:pPr>
            <a:endParaRPr lang="fr-FR" sz="2000" kern="15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300"/>
              </a:spcAft>
            </a:pPr>
            <a:r>
              <a:rPr lang="fr-FR" sz="2000" b="1" kern="15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Aide au déplacement (</a:t>
            </a:r>
            <a:r>
              <a:rPr lang="fr-FR" sz="2000" b="1" kern="15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febecs</a:t>
            </a:r>
            <a:r>
              <a:rPr lang="fr-FR" sz="2000" b="1" kern="15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+ aide UNSS):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2000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</a:t>
            </a:r>
            <a:r>
              <a:rPr lang="fr-FR" sz="2000" kern="15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 </a:t>
            </a:r>
            <a:r>
              <a:rPr lang="fr-FR" sz="2000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 ont reçu une aide </a:t>
            </a:r>
            <a:r>
              <a:rPr lang="fr-FR" sz="2000" kern="15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Febecs</a:t>
            </a:r>
            <a:r>
              <a:rPr lang="fr-FR" sz="2000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(47K€) et </a:t>
            </a:r>
            <a:r>
              <a:rPr lang="fr-FR" sz="2000" kern="15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une aide de l’UNSS pour financer l’hébergement-restauration (4,5K€)</a:t>
            </a:r>
            <a:endParaRPr lang="fr-FR" sz="2000" kern="15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300"/>
              </a:spcAft>
              <a:buNone/>
            </a:pPr>
            <a:endParaRPr lang="fr-FR" sz="2000" kern="15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300"/>
              </a:spcAft>
              <a:buNone/>
            </a:pPr>
            <a:r>
              <a:rPr lang="fr-FR" sz="2000" b="1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Organisations pour abonder les comptes des AS :</a:t>
            </a:r>
            <a:endParaRPr lang="fr-FR" sz="2000" kern="15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180000" indent="-457200">
              <a:spcAft>
                <a:spcPts val="300"/>
              </a:spcAft>
              <a:buFontTx/>
              <a:buChar char="-"/>
            </a:pPr>
            <a:r>
              <a:rPr lang="fr-FR" sz="2000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9 AS ont organisé un évènement en 2025-26 pour abonder leurs comptes </a:t>
            </a:r>
          </a:p>
          <a:p>
            <a:pPr>
              <a:spcAft>
                <a:spcPts val="300"/>
              </a:spcAft>
            </a:pPr>
            <a:endParaRPr lang="fr-FR" sz="2000" kern="15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300"/>
              </a:spcAft>
            </a:pPr>
            <a:r>
              <a:rPr lang="fr-FR" sz="2000" b="1" kern="15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Remboursement du forfait UNSS voté lors de l’AG</a:t>
            </a:r>
          </a:p>
          <a:p>
            <a:pPr marL="342900" indent="-342900">
              <a:lnSpc>
                <a:spcPct val="106000"/>
              </a:lnSpc>
              <a:spcAft>
                <a:spcPts val="800"/>
              </a:spcAft>
              <a:buFontTx/>
              <a:buChar char="-"/>
            </a:pPr>
            <a:r>
              <a:rPr lang="fr-FR" sz="2000" kern="15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Aide estimée à environ 85K€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fr-FR" sz="2000" b="1" kern="15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fr-FR" sz="2000" b="1" kern="15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	Soit un total avoisinant les 188K€ pour l’année 2026</a:t>
            </a:r>
          </a:p>
          <a:p>
            <a:pPr>
              <a:lnSpc>
                <a:spcPct val="106000"/>
              </a:lnSpc>
            </a:pPr>
            <a:r>
              <a:rPr lang="fr-FR" sz="2000" kern="15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Il reste uniquement 2 AS qui sont en dette avec la DN, dont une qui est en passe de régulariser sa situation. Bravo à tous pour vos efforts de maintenir une situation financière saine. Ne pas hésiter à augmenter le montant des licences. Les fonds sociaux pourront encore aider les élèves en </a:t>
            </a:r>
          </a:p>
          <a:p>
            <a:pPr>
              <a:lnSpc>
                <a:spcPct val="106000"/>
              </a:lnSpc>
            </a:pPr>
            <a:r>
              <a:rPr lang="fr-FR" sz="2000" kern="15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difficulté à se licencier. </a:t>
            </a:r>
            <a:endParaRPr lang="fr-FR" sz="2000" kern="15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ptos" panose="020B0004020202020204" pitchFamily="34" charset="0"/>
              <a:cs typeface="Arial"/>
              <a:sym typeface="Arial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85AE2D2D-4308-1823-8F75-21A6C05859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852" y="257052"/>
            <a:ext cx="1971582" cy="990600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7A77D3F-A559-6600-EEEA-C228FCE7D268}"/>
              </a:ext>
            </a:extLst>
          </p:cNvPr>
          <p:cNvSpPr txBox="1"/>
          <p:nvPr/>
        </p:nvSpPr>
        <p:spPr>
          <a:xfrm>
            <a:off x="2387090" y="337993"/>
            <a:ext cx="1521480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4200" b="1" i="0" u="none" strike="noStrike" kern="0" cap="none" spc="0" normalizeH="0" baseline="0" noProof="0" dirty="0">
                <a:ln>
                  <a:noFill/>
                </a:ln>
                <a:solidFill>
                  <a:srgbClr val="4F81BD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L’engagement de tous au service du projet académique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1845783-0CC8-B737-1887-CF73AE2A7680}"/>
              </a:ext>
            </a:extLst>
          </p:cNvPr>
          <p:cNvSpPr txBox="1"/>
          <p:nvPr/>
        </p:nvSpPr>
        <p:spPr>
          <a:xfrm>
            <a:off x="1322787" y="1255197"/>
            <a:ext cx="14822904" cy="9258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ts val="648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fr-FR" sz="6000" b="1" kern="1200" dirty="0">
                <a:solidFill>
                  <a:srgbClr val="FF0000"/>
                </a:solidFill>
                <a:latin typeface="Now Bold"/>
                <a:ea typeface="+mn-ea"/>
              </a:rPr>
              <a:t>L’autonomie financière des AS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ow Bold"/>
              <a:ea typeface="+mn-ea"/>
              <a:cs typeface="Arial"/>
              <a:sym typeface="Arial"/>
            </a:endParaRPr>
          </a:p>
        </p:txBody>
      </p:sp>
      <p:pic>
        <p:nvPicPr>
          <p:cNvPr id="8" name="Image 7" descr="Une image contenant Graphique, logo, symbole, Police&#10;&#10;Le contenu généré par l’IA peut être incorrect.">
            <a:extLst>
              <a:ext uri="{FF2B5EF4-FFF2-40B4-BE49-F238E27FC236}">
                <a16:creationId xmlns:a16="http://schemas.microsoft.com/office/drawing/2014/main" id="{39F80567-823A-6C95-F3C5-72180C2A07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14450" y="101737"/>
            <a:ext cx="1124824" cy="147476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539F86E-AC17-A604-86A8-29D4FCA747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37476" y="9069365"/>
            <a:ext cx="2250524" cy="1217635"/>
          </a:xfrm>
          <a:prstGeom prst="rect">
            <a:avLst/>
          </a:prstGeom>
        </p:spPr>
      </p:pic>
      <p:sp>
        <p:nvSpPr>
          <p:cNvPr id="2" name="Flèche : droite 1">
            <a:extLst>
              <a:ext uri="{FF2B5EF4-FFF2-40B4-BE49-F238E27FC236}">
                <a16:creationId xmlns:a16="http://schemas.microsoft.com/office/drawing/2014/main" id="{E8A6102D-6D73-D148-36E2-A4F21E1AB0A8}"/>
              </a:ext>
            </a:extLst>
          </p:cNvPr>
          <p:cNvSpPr/>
          <p:nvPr/>
        </p:nvSpPr>
        <p:spPr>
          <a:xfrm>
            <a:off x="619271" y="7734815"/>
            <a:ext cx="562563" cy="38510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19907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1781D109A066488735A00257DAB4A0" ma:contentTypeVersion="15" ma:contentTypeDescription="Crée un document." ma:contentTypeScope="" ma:versionID="2eb8df2f9de021f43bc5fb7cec121e63">
  <xsd:schema xmlns:xsd="http://www.w3.org/2001/XMLSchema" xmlns:xs="http://www.w3.org/2001/XMLSchema" xmlns:p="http://schemas.microsoft.com/office/2006/metadata/properties" xmlns:ns2="b48ea157-8502-4949-aea5-037a9b3be03f" xmlns:ns3="ec260bf2-05ba-4601-a6ad-3ea5f9848c45" targetNamespace="http://schemas.microsoft.com/office/2006/metadata/properties" ma:root="true" ma:fieldsID="01b1b54e0e9d3186204e1d813686f498" ns2:_="" ns3:_="">
    <xsd:import namespace="b48ea157-8502-4949-aea5-037a9b3be03f"/>
    <xsd:import namespace="ec260bf2-05ba-4601-a6ad-3ea5f9848c45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8ea157-8502-4949-aea5-037a9b3be03f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Balises d’images" ma:readOnly="false" ma:fieldId="{5cf76f15-5ced-4ddc-b409-7134ff3c332f}" ma:taxonomyMulti="true" ma:sspId="84c1fd5e-e8b2-40b4-9456-78e58c5a8b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260bf2-05ba-4601-a6ad-3ea5f9848c45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3e4e7cf6-ea03-4b69-aeb3-06dc5bb4d942}" ma:internalName="TaxCatchAll" ma:showField="CatchAllData" ma:web="ec260bf2-05ba-4601-a6ad-3ea5f9848c4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c260bf2-05ba-4601-a6ad-3ea5f9848c45">
      <UserInfo>
        <DisplayName/>
        <AccountId xsi:nil="true"/>
        <AccountType/>
      </UserInfo>
    </SharedWithUsers>
    <lcf76f155ced4ddcb4097134ff3c332f xmlns="b48ea157-8502-4949-aea5-037a9b3be03f">
      <Terms xmlns="http://schemas.microsoft.com/office/infopath/2007/PartnerControls"/>
    </lcf76f155ced4ddcb4097134ff3c332f>
    <TaxCatchAll xmlns="ec260bf2-05ba-4601-a6ad-3ea5f9848c45" xsi:nil="true"/>
  </documentManagement>
</p:properties>
</file>

<file path=customXml/itemProps1.xml><?xml version="1.0" encoding="utf-8"?>
<ds:datastoreItem xmlns:ds="http://schemas.openxmlformats.org/officeDocument/2006/customXml" ds:itemID="{33EC337C-D866-478E-9350-D916909C3D1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D888E8D-49E5-4076-8893-31BC108EF4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8ea157-8502-4949-aea5-037a9b3be03f"/>
    <ds:schemaRef ds:uri="ec260bf2-05ba-4601-a6ad-3ea5f9848c4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9E13B05-7DBD-4114-BB2C-CBE5A9A5C934}">
  <ds:schemaRefs>
    <ds:schemaRef ds:uri="http://schemas.microsoft.com/office/2006/metadata/properties"/>
    <ds:schemaRef ds:uri="http://schemas.microsoft.com/office/infopath/2007/PartnerControls"/>
    <ds:schemaRef ds:uri="ec260bf2-05ba-4601-a6ad-3ea5f9848c45"/>
    <ds:schemaRef ds:uri="b48ea157-8502-4949-aea5-037a9b3be03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1950</Words>
  <Application>Microsoft Office PowerPoint</Application>
  <PresentationFormat>Personnalisé</PresentationFormat>
  <Paragraphs>189</Paragraphs>
  <Slides>19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19</vt:i4>
      </vt:variant>
    </vt:vector>
  </HeadingPairs>
  <TitlesOfParts>
    <vt:vector size="26" baseType="lpstr">
      <vt:lpstr>Now Bold</vt:lpstr>
      <vt:lpstr>Arial</vt:lpstr>
      <vt:lpstr>Calibri</vt:lpstr>
      <vt:lpstr>Sansita</vt:lpstr>
      <vt:lpstr>Aptos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Philippe VERSAUD</dc:creator>
  <cp:lastModifiedBy>Philippe VERSAUD</cp:lastModifiedBy>
  <cp:revision>1</cp:revision>
  <dcterms:created xsi:type="dcterms:W3CDTF">2006-08-16T00:00:00Z</dcterms:created>
  <dcterms:modified xsi:type="dcterms:W3CDTF">2026-09-09T08:09:02Z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0x0101009B1781D109A066488735A00257DAB4A0</vt:lpwstr>
  </property>
  <property fmtid="{D5CDD505-2E9C-101B-9397-08002B2CF9AE}" pid="3" name="MediaServiceImageTags">
    <vt:lpwstr/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</Properties>
</file>